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8"/>
  </p:notesMasterIdLst>
  <p:sldIdLst>
    <p:sldId id="262" r:id="rId2"/>
    <p:sldId id="260" r:id="rId3"/>
    <p:sldId id="261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6600"/>
    <a:srgbClr val="00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538" autoAdjust="0"/>
    <p:restoredTop sz="90929"/>
  </p:normalViewPr>
  <p:slideViewPr>
    <p:cSldViewPr>
      <p:cViewPr>
        <p:scale>
          <a:sx n="50" d="100"/>
          <a:sy n="50" d="100"/>
        </p:scale>
        <p:origin x="-1320" y="-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zh-TW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CA5688B-AC56-45BE-B821-F55E643BEFD9}" type="datetimeFigureOut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zh-TW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706E8E3-38A1-4053-8701-0EACB8D272E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0022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228F39-CDF0-463C-BAEC-AF64CFAA79AE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674C2-D837-4439-BBD7-BE8D8C8D790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284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4B0238-CE85-46A2-BFBF-EAF60DABCFEC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D5B57-F502-45F3-9425-444396DEEA2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427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EC506D-9F31-4273-9636-51035940D702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C8105-B0DA-4052-8CF7-3A461D958F2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411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7C0D23-67E7-493B-9961-788DA6E02D52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5773-805F-4102-AF18-441F7D98473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265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2E5D7-192B-403D-983A-3AA28C934A45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DED60-FA57-481E-970B-CAE32A15100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594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27457E-76C0-42F1-A739-E38A48FBF239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E84EA-209C-43AF-AE11-E9B606FE145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191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90531E-045D-4241-B779-9EA5AFC40BF3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18A73-588F-4413-8DB5-D114262C4F6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845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2BEBFB-53A1-4CEE-9F70-A6342118C755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32099-82D8-461B-B9F0-4876933AFD1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5204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7DD860-047F-40B3-85C4-35CB11B38313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B3382-5551-4564-9CC5-6A43F5E120B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592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A34AAE-4CFE-450E-92FD-02338C34F71E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A0CB1-A337-4357-8387-FD07315EF35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218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919094-3E6C-45F2-8D10-3CCA935FB4B0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72ABB-A61E-48A0-B158-CCB93E45B5F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418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4A2D337C-FCA8-42AD-81EE-4B50C8A8F0E4}" type="datetime1">
              <a:rPr lang="zh-TW" altLang="en-US"/>
              <a:pPr/>
              <a:t>2012/9/14</a:t>
            </a:fld>
            <a:endParaRPr lang="en-US" altLang="zh-TW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US" altLang="zh-TW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0CCACF1A-8DF5-43CA-935F-48C768099DC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Polynomials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195513" y="2438400"/>
            <a:ext cx="3200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(x+a)(x</a:t>
            </a:r>
            <a:r>
              <a:rPr lang="en-US" altLang="zh-TW" sz="4800"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a)</a:t>
            </a:r>
            <a:endParaRPr lang="en-US" altLang="zh-TW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763713" y="3933825"/>
            <a:ext cx="1295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x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644900" y="3933825"/>
            <a:ext cx="1143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a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507038" y="3933825"/>
            <a:ext cx="122396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sym typeface="Symbol" pitchFamily="18" charset="2"/>
              </a:rPr>
              <a:t>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ax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7237413" y="3933825"/>
            <a:ext cx="1295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+ax</a:t>
            </a:r>
            <a:endParaRPr lang="en-US" altLang="zh-TW" sz="4800" baseline="30000">
              <a:solidFill>
                <a:srgbClr val="FF0000"/>
              </a:solidFill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1763713" y="5341938"/>
            <a:ext cx="28956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x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  <a:r>
              <a:rPr lang="en-US" altLang="zh-TW" sz="4800"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a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1</a:t>
            </a:r>
            <a:r>
              <a:rPr lang="zh-TW" altLang="en-US" b="1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：乘法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7175" grpId="0"/>
      <p:bldP spid="7176" grpId="0"/>
      <p:bldP spid="7177" grpId="0"/>
      <p:bldP spid="7178" grpId="0"/>
      <p:bldP spid="71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2</a:t>
            </a:r>
            <a:r>
              <a:rPr lang="zh-TW" altLang="en-US" b="1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：乘法</a:t>
            </a:r>
            <a:endParaRPr lang="en-US" altLang="zh-TW" b="1">
              <a:solidFill>
                <a:srgbClr val="00CC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2268538" y="2438400"/>
            <a:ext cx="42941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(2x+3)(3x</a:t>
            </a:r>
            <a:r>
              <a:rPr lang="en-US" altLang="zh-TW" sz="4800"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1)</a:t>
            </a:r>
            <a:endParaRPr lang="en-US" altLang="zh-TW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835150" y="3789363"/>
            <a:ext cx="17541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6x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995738" y="3789363"/>
            <a:ext cx="9366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3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507038" y="3789363"/>
            <a:ext cx="127476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2x</a:t>
            </a:r>
            <a:endParaRPr lang="en-US" altLang="zh-TW" sz="4800" baseline="30000">
              <a:solidFill>
                <a:srgbClr val="FF0000"/>
              </a:solidFill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7237413" y="3789363"/>
            <a:ext cx="1366837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+9x</a:t>
            </a:r>
            <a:endParaRPr lang="en-US" altLang="zh-TW" sz="4800" baseline="30000">
              <a:solidFill>
                <a:srgbClr val="FF0000"/>
              </a:solidFill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1835150" y="5126038"/>
            <a:ext cx="43211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6x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2 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+ 7x</a:t>
            </a:r>
            <a:r>
              <a:rPr lang="en-US" altLang="zh-TW" sz="4800">
                <a:latin typeface="Arial" charset="0"/>
                <a:cs typeface="Arial" charset="0"/>
              </a:rPr>
              <a:t> </a:t>
            </a:r>
            <a:r>
              <a:rPr lang="en-US" altLang="zh-TW" sz="4800"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 3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438400" y="2492375"/>
            <a:ext cx="364648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</a:rPr>
              <a:t>(x+a)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sym typeface="Symbol" pitchFamily="18" charset="2"/>
              </a:rPr>
              <a:t> </a:t>
            </a:r>
            <a:r>
              <a:rPr lang="en-US" altLang="zh-TW" sz="4800">
                <a:latin typeface="Arial" charset="0"/>
              </a:rPr>
              <a:t>(y</a:t>
            </a:r>
            <a:r>
              <a:rPr lang="en-US" altLang="zh-TW" sz="4800">
                <a:latin typeface="Arial" charset="0"/>
                <a:sym typeface="Symbol" pitchFamily="18" charset="2"/>
              </a:rPr>
              <a:t>b</a:t>
            </a:r>
            <a:r>
              <a:rPr lang="en-US" altLang="zh-TW" sz="4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438400" y="4038600"/>
            <a:ext cx="22050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x + a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089525" y="4038600"/>
            <a:ext cx="1066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sym typeface="Symbol" pitchFamily="18" charset="2"/>
              </a:rPr>
              <a:t>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y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6588125" y="4038600"/>
            <a:ext cx="122396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+b</a:t>
            </a:r>
            <a:endParaRPr lang="en-US" altLang="zh-TW" sz="4800" baseline="30000">
              <a:solidFill>
                <a:srgbClr val="FF0000"/>
              </a:solidFill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3</a:t>
            </a:r>
            <a:r>
              <a:rPr lang="zh-TW" altLang="en-US" b="1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：加減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4</a:t>
            </a:r>
            <a:r>
              <a:rPr lang="zh-TW" altLang="en-US" b="1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：加減</a:t>
            </a:r>
            <a:endParaRPr lang="en-US" altLang="zh-TW" b="1">
              <a:solidFill>
                <a:srgbClr val="00CC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2438400" y="2438400"/>
            <a:ext cx="429418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(2x+3)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en-US" altLang="zh-TW" sz="4800">
                <a:latin typeface="Arial" charset="0"/>
                <a:cs typeface="Arial" charset="0"/>
              </a:rPr>
              <a:t>(3x+1)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979613" y="3789363"/>
            <a:ext cx="27368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2x</a:t>
            </a:r>
            <a:r>
              <a:rPr lang="en-US" altLang="zh-TW" sz="4800">
                <a:latin typeface="Arial" charset="0"/>
                <a:cs typeface="Arial" charset="0"/>
              </a:rPr>
              <a:t> + 3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076825" y="3789363"/>
            <a:ext cx="13462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sym typeface="Symbol" pitchFamily="18" charset="2"/>
              </a:rPr>
              <a:t>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3x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6999288" y="3789363"/>
            <a:ext cx="10287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ym typeface="Symbol" pitchFamily="18" charset="2"/>
              </a:rPr>
              <a:t></a:t>
            </a:r>
            <a:r>
              <a:rPr lang="en-US" altLang="zh-TW" sz="480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1979613" y="5126038"/>
            <a:ext cx="2808287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=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  <a:sym typeface="Symbol" pitchFamily="18" charset="2"/>
              </a:rPr>
              <a:t>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x</a:t>
            </a:r>
            <a:r>
              <a:rPr lang="en-US" altLang="zh-TW" sz="4800" baseline="30000">
                <a:latin typeface="Arial" charset="0"/>
                <a:ea typeface="Arial Unicode MS" pitchFamily="34" charset="-120"/>
                <a:cs typeface="Arial Unicode MS" pitchFamily="34" charset="-120"/>
              </a:rPr>
              <a:t>  </a:t>
            </a:r>
            <a:r>
              <a:rPr lang="en-US" altLang="zh-TW" sz="4800">
                <a:latin typeface="Arial" charset="0"/>
                <a:cs typeface="Arial" charset="0"/>
              </a:rPr>
              <a:t>+ 2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5</a:t>
            </a:r>
            <a:r>
              <a:rPr lang="zh-TW" altLang="en-US" b="1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itchFamily="34" charset="0"/>
              </a:rPr>
              <a:t>：乘法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492500" y="1687513"/>
            <a:ext cx="23749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(x  +  a)</a:t>
            </a:r>
          </a:p>
          <a:p>
            <a:r>
              <a:rPr lang="en-US" altLang="zh-TW" sz="4800">
                <a:latin typeface="Arial" charset="0"/>
                <a:cs typeface="Arial" charset="0"/>
              </a:rPr>
              <a:t>(x  </a:t>
            </a:r>
            <a:r>
              <a:rPr lang="en-US" altLang="zh-TW" sz="4800">
                <a:solidFill>
                  <a:srgbClr val="000000"/>
                </a:solidFill>
                <a:latin typeface="Arial" charset="0"/>
                <a:cs typeface="Times New Roman" pitchFamily="18" charset="0"/>
                <a:sym typeface="Symbol" pitchFamily="18" charset="2"/>
              </a:rPr>
              <a:t> </a:t>
            </a:r>
            <a:r>
              <a:rPr lang="en-US" altLang="zh-TW" sz="4800">
                <a:latin typeface="Arial" charset="0"/>
                <a:cs typeface="Arial" charset="0"/>
              </a:rPr>
              <a:t> a)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657600" y="3973513"/>
            <a:ext cx="914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x</a:t>
            </a:r>
            <a:r>
              <a:rPr lang="en-US" altLang="zh-TW" sz="4800" baseline="30000">
                <a:solidFill>
                  <a:srgbClr val="FF0000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868863" y="3973513"/>
            <a:ext cx="1143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-a</a:t>
            </a:r>
            <a:r>
              <a:rPr lang="en-US" altLang="zh-TW" sz="4800" baseline="30000">
                <a:solidFill>
                  <a:srgbClr val="FF0000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6597650" y="3973513"/>
            <a:ext cx="1143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-ax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1258888" y="3973513"/>
            <a:ext cx="1295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4800">
                <a:latin typeface="Arial" charset="0"/>
                <a:cs typeface="Arial" charset="0"/>
              </a:rPr>
              <a:t>+ax</a:t>
            </a:r>
            <a:endParaRPr lang="en-US" altLang="zh-TW" sz="4800" baseline="30000">
              <a:latin typeface="Arial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1981200" y="5268913"/>
            <a:ext cx="5486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4800">
                <a:latin typeface="Arial" charset="0"/>
                <a:cs typeface="Arial" charset="0"/>
              </a:rPr>
              <a:t>(x+a)(x-a) =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x</a:t>
            </a:r>
            <a:r>
              <a:rPr lang="en-US" altLang="zh-TW" sz="4800" baseline="30000">
                <a:solidFill>
                  <a:srgbClr val="FF0000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2 </a:t>
            </a:r>
            <a:r>
              <a:rPr lang="en-US" altLang="zh-TW" sz="4800">
                <a:solidFill>
                  <a:srgbClr val="FF0000"/>
                </a:solidFill>
                <a:latin typeface="Arial" charset="0"/>
                <a:cs typeface="Arial" charset="0"/>
              </a:rPr>
              <a:t>- a</a:t>
            </a:r>
            <a:r>
              <a:rPr lang="en-US" altLang="zh-TW" sz="4800" baseline="30000">
                <a:solidFill>
                  <a:srgbClr val="FF0000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Words>119</Words>
  <Application>Microsoft Office PowerPoint</Application>
  <PresentationFormat>如螢幕大小 (4:3)</PresentationFormat>
  <Paragraphs>34</Paragraphs>
  <Slides>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4" baseType="lpstr">
      <vt:lpstr>Times New Roman</vt:lpstr>
      <vt:lpstr>新細明體</vt:lpstr>
      <vt:lpstr>Arial</vt:lpstr>
      <vt:lpstr>Calibri</vt:lpstr>
      <vt:lpstr>Impact</vt:lpstr>
      <vt:lpstr>Symbol</vt:lpstr>
      <vt:lpstr>Arial Unicode MS</vt:lpstr>
      <vt:lpstr>自訂設計</vt:lpstr>
      <vt:lpstr>Polynomials</vt:lpstr>
      <vt:lpstr>1：乘法</vt:lpstr>
      <vt:lpstr>2：乘法</vt:lpstr>
      <vt:lpstr>3：加減</vt:lpstr>
      <vt:lpstr>4：加減</vt:lpstr>
      <vt:lpstr>5：乘法</vt:lpstr>
    </vt:vector>
  </TitlesOfParts>
  <Company>ablmcc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Szeto CY</dc:creator>
  <cp:lastModifiedBy>Administrator</cp:lastModifiedBy>
  <cp:revision>76</cp:revision>
  <dcterms:created xsi:type="dcterms:W3CDTF">2004-03-08T17:20:56Z</dcterms:created>
  <dcterms:modified xsi:type="dcterms:W3CDTF">2012-09-14T02:25:33Z</dcterms:modified>
</cp:coreProperties>
</file>