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8"/>
  </p:notesMasterIdLst>
  <p:sldIdLst>
    <p:sldId id="256" r:id="rId2"/>
    <p:sldId id="260" r:id="rId3"/>
    <p:sldId id="258" r:id="rId4"/>
    <p:sldId id="257" r:id="rId5"/>
    <p:sldId id="259" r:id="rId6"/>
    <p:sldId id="261" r:id="rId7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33CCFF"/>
    <a:srgbClr val="FFFF66"/>
    <a:srgbClr val="FF0000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0" autoAdjust="0"/>
    <p:restoredTop sz="94685" autoAdjust="0"/>
  </p:normalViewPr>
  <p:slideViewPr>
    <p:cSldViewPr>
      <p:cViewPr varScale="1">
        <p:scale>
          <a:sx n="67" d="100"/>
          <a:sy n="67" d="100"/>
        </p:scale>
        <p:origin x="-8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TW"/>
          </a:p>
        </p:txBody>
      </p:sp>
      <p:sp>
        <p:nvSpPr>
          <p:cNvPr id="1638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78E5854-10A6-4DC2-A4E6-7EA58925BE6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494AEA-ACEE-48B3-AF08-F5D766CD45D5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56C423-F553-40AE-8412-6798E6440B66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25BA8C-9239-46DE-AE4D-145D920A0EC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6D9136-AD64-4642-91BB-C9BDDDA16229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F39C4E-B7A6-4512-9B2C-335CADD84479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17F69F-D889-4422-9690-CA73D31206E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83651B-410F-4D90-8E1D-A09B826E82B9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F1B377-20BA-4A95-BA64-C9E7AD3DBA4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B5BCBF-ABC2-42E2-B04D-D44AF05E5B4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86C30F-7FFE-4FBC-AC5F-3771E3748C17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E8449F-A54D-4008-8DF9-AE6F552C8C8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6" name="Rectangle 18"/>
          <p:cNvSpPr>
            <a:spLocks noChangeArrowheads="1"/>
          </p:cNvSpPr>
          <p:nvPr userDrawn="1"/>
        </p:nvSpPr>
        <p:spPr bwMode="auto">
          <a:xfrm>
            <a:off x="6084888" y="404813"/>
            <a:ext cx="2555875" cy="3868737"/>
          </a:xfrm>
          <a:prstGeom prst="rect">
            <a:avLst/>
          </a:prstGeom>
          <a:gradFill rotWithShape="0">
            <a:gsLst>
              <a:gs pos="0">
                <a:srgbClr val="0066CC"/>
              </a:gs>
              <a:gs pos="100000">
                <a:srgbClr val="000066"/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3399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7425" name="Rectangle 17"/>
          <p:cNvSpPr>
            <a:spLocks noChangeArrowheads="1"/>
          </p:cNvSpPr>
          <p:nvPr userDrawn="1"/>
        </p:nvSpPr>
        <p:spPr bwMode="auto">
          <a:xfrm>
            <a:off x="250825" y="3213100"/>
            <a:ext cx="8642350" cy="3455988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</a:gradFill>
          <a:ln w="25400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5410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TW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TW"/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D5D4FFB-4DE0-461B-8414-395D128A0A16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17415" name="Text Box 7"/>
          <p:cNvSpPr txBox="1">
            <a:spLocks noChangeArrowheads="1"/>
          </p:cNvSpPr>
          <p:nvPr userDrawn="1"/>
        </p:nvSpPr>
        <p:spPr bwMode="auto">
          <a:xfrm>
            <a:off x="4284663" y="1052513"/>
            <a:ext cx="2484437" cy="37576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tIns="108000" bIns="36000"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ct val="10000"/>
              </a:spcBef>
              <a:tabLst>
                <a:tab pos="374650" algn="r"/>
                <a:tab pos="577850" algn="l"/>
                <a:tab pos="850900" algn="l"/>
                <a:tab pos="2193925" algn="r"/>
              </a:tabLst>
            </a:pPr>
            <a:r>
              <a:rPr kumimoji="0" lang="en-US" altLang="zh-TW" sz="2000"/>
              <a:t>	</a:t>
            </a:r>
            <a:r>
              <a:rPr kumimoji="0" lang="en-US" altLang="zh-TW" sz="2000">
                <a:solidFill>
                  <a:srgbClr val="FF0000"/>
                </a:solidFill>
              </a:rPr>
              <a:t>15	</a:t>
            </a:r>
            <a:r>
              <a:rPr kumimoji="0" lang="en-US" altLang="zh-TW" sz="2000">
                <a:solidFill>
                  <a:srgbClr val="FF0000"/>
                </a:solidFill>
                <a:cs typeface="Arial" charset="0"/>
              </a:rPr>
              <a:t>•	$	1,000,000</a:t>
            </a:r>
          </a:p>
          <a:p>
            <a:pPr eaLnBrk="0" hangingPunct="0">
              <a:lnSpc>
                <a:spcPct val="70000"/>
              </a:lnSpc>
              <a:spcBef>
                <a:spcPct val="10000"/>
              </a:spcBef>
              <a:tabLst>
                <a:tab pos="374650" algn="r"/>
                <a:tab pos="577850" algn="l"/>
                <a:tab pos="850900" algn="l"/>
                <a:tab pos="2193925" algn="r"/>
              </a:tabLst>
            </a:pPr>
            <a:r>
              <a:rPr kumimoji="0" lang="en-US" altLang="zh-TW" sz="2000">
                <a:solidFill>
                  <a:srgbClr val="FFCC00"/>
                </a:solidFill>
                <a:ea typeface="Arial Unicode MS" pitchFamily="34" charset="-120"/>
                <a:cs typeface="Arial Unicode MS" pitchFamily="34" charset="-120"/>
              </a:rPr>
              <a:t>	14	•	$	500,000</a:t>
            </a:r>
          </a:p>
          <a:p>
            <a:pPr eaLnBrk="0" hangingPunct="0">
              <a:lnSpc>
                <a:spcPct val="70000"/>
              </a:lnSpc>
              <a:spcBef>
                <a:spcPct val="10000"/>
              </a:spcBef>
              <a:tabLst>
                <a:tab pos="374650" algn="r"/>
                <a:tab pos="577850" algn="l"/>
                <a:tab pos="850900" algn="l"/>
                <a:tab pos="2193925" algn="r"/>
              </a:tabLst>
            </a:pPr>
            <a:r>
              <a:rPr kumimoji="0" lang="en-US" altLang="zh-TW" sz="2000">
                <a:solidFill>
                  <a:srgbClr val="FFCC00"/>
                </a:solidFill>
                <a:ea typeface="Arial Unicode MS" pitchFamily="34" charset="-120"/>
                <a:cs typeface="Arial Unicode MS" pitchFamily="34" charset="-120"/>
              </a:rPr>
              <a:t>	13	•	$	250,000</a:t>
            </a:r>
          </a:p>
          <a:p>
            <a:pPr eaLnBrk="0" hangingPunct="0">
              <a:lnSpc>
                <a:spcPct val="70000"/>
              </a:lnSpc>
              <a:spcBef>
                <a:spcPct val="10000"/>
              </a:spcBef>
              <a:tabLst>
                <a:tab pos="374650" algn="r"/>
                <a:tab pos="577850" algn="l"/>
                <a:tab pos="850900" algn="l"/>
                <a:tab pos="2193925" algn="r"/>
              </a:tabLst>
            </a:pPr>
            <a:r>
              <a:rPr kumimoji="0" lang="en-US" altLang="zh-TW" sz="2000">
                <a:solidFill>
                  <a:srgbClr val="FFCC00"/>
                </a:solidFill>
                <a:ea typeface="Arial Unicode MS" pitchFamily="34" charset="-120"/>
                <a:cs typeface="Arial Unicode MS" pitchFamily="34" charset="-120"/>
              </a:rPr>
              <a:t>	12	•	$	125,000</a:t>
            </a:r>
          </a:p>
          <a:p>
            <a:pPr eaLnBrk="0" hangingPunct="0">
              <a:lnSpc>
                <a:spcPct val="70000"/>
              </a:lnSpc>
              <a:spcBef>
                <a:spcPct val="10000"/>
              </a:spcBef>
              <a:tabLst>
                <a:tab pos="374650" algn="r"/>
                <a:tab pos="577850" algn="l"/>
                <a:tab pos="850900" algn="l"/>
                <a:tab pos="2193925" algn="r"/>
              </a:tabLst>
            </a:pPr>
            <a:r>
              <a:rPr kumimoji="0" lang="en-US" altLang="zh-TW" sz="2000">
                <a:solidFill>
                  <a:srgbClr val="FFCC00"/>
                </a:solidFill>
                <a:ea typeface="Arial Unicode MS" pitchFamily="34" charset="-120"/>
                <a:cs typeface="Arial Unicode MS" pitchFamily="34" charset="-120"/>
              </a:rPr>
              <a:t>	11	•	$	64,000</a:t>
            </a:r>
          </a:p>
          <a:p>
            <a:pPr eaLnBrk="0" hangingPunct="0">
              <a:lnSpc>
                <a:spcPct val="70000"/>
              </a:lnSpc>
              <a:spcBef>
                <a:spcPct val="10000"/>
              </a:spcBef>
              <a:tabLst>
                <a:tab pos="374650" algn="r"/>
                <a:tab pos="577850" algn="l"/>
                <a:tab pos="850900" algn="l"/>
                <a:tab pos="2193925" algn="r"/>
              </a:tabLst>
            </a:pPr>
            <a:r>
              <a:rPr kumimoji="0" lang="en-US" altLang="zh-TW" sz="2000">
                <a:cs typeface="Arial" charset="0"/>
              </a:rPr>
              <a:t>	</a:t>
            </a:r>
            <a:r>
              <a:rPr kumimoji="0" lang="en-US" altLang="zh-TW" sz="2000">
                <a:solidFill>
                  <a:srgbClr val="FF0000"/>
                </a:solidFill>
                <a:cs typeface="Arial" charset="0"/>
              </a:rPr>
              <a:t>10	•	$	32,000</a:t>
            </a:r>
          </a:p>
          <a:p>
            <a:pPr eaLnBrk="0" hangingPunct="0">
              <a:lnSpc>
                <a:spcPct val="70000"/>
              </a:lnSpc>
              <a:spcBef>
                <a:spcPct val="10000"/>
              </a:spcBef>
              <a:tabLst>
                <a:tab pos="374650" algn="r"/>
                <a:tab pos="577850" algn="l"/>
                <a:tab pos="850900" algn="l"/>
                <a:tab pos="2193925" algn="r"/>
              </a:tabLst>
            </a:pPr>
            <a:r>
              <a:rPr kumimoji="0" lang="en-US" altLang="zh-TW" sz="2000">
                <a:solidFill>
                  <a:srgbClr val="FFCC00"/>
                </a:solidFill>
                <a:cs typeface="Arial" charset="0"/>
              </a:rPr>
              <a:t>	9	•	$	16,000</a:t>
            </a:r>
          </a:p>
          <a:p>
            <a:pPr eaLnBrk="0" hangingPunct="0">
              <a:lnSpc>
                <a:spcPct val="70000"/>
              </a:lnSpc>
              <a:spcBef>
                <a:spcPct val="10000"/>
              </a:spcBef>
              <a:tabLst>
                <a:tab pos="374650" algn="r"/>
                <a:tab pos="577850" algn="l"/>
                <a:tab pos="850900" algn="l"/>
                <a:tab pos="2193925" algn="r"/>
              </a:tabLst>
            </a:pPr>
            <a:r>
              <a:rPr kumimoji="0" lang="en-US" altLang="zh-TW" sz="2000">
                <a:solidFill>
                  <a:srgbClr val="FFCC00"/>
                </a:solidFill>
                <a:cs typeface="Arial" charset="0"/>
              </a:rPr>
              <a:t>	8	•	$	8,000</a:t>
            </a:r>
          </a:p>
          <a:p>
            <a:pPr eaLnBrk="0" hangingPunct="0">
              <a:lnSpc>
                <a:spcPct val="70000"/>
              </a:lnSpc>
              <a:spcBef>
                <a:spcPct val="10000"/>
              </a:spcBef>
              <a:tabLst>
                <a:tab pos="374650" algn="r"/>
                <a:tab pos="577850" algn="l"/>
                <a:tab pos="850900" algn="l"/>
                <a:tab pos="2193925" algn="r"/>
              </a:tabLst>
            </a:pPr>
            <a:r>
              <a:rPr kumimoji="0" lang="en-US" altLang="zh-TW" sz="2000">
                <a:solidFill>
                  <a:srgbClr val="FFCC00"/>
                </a:solidFill>
                <a:cs typeface="Arial" charset="0"/>
              </a:rPr>
              <a:t>	7	•	$	4,000</a:t>
            </a:r>
          </a:p>
          <a:p>
            <a:pPr eaLnBrk="0" hangingPunct="0">
              <a:lnSpc>
                <a:spcPct val="70000"/>
              </a:lnSpc>
              <a:spcBef>
                <a:spcPct val="10000"/>
              </a:spcBef>
              <a:tabLst>
                <a:tab pos="374650" algn="r"/>
                <a:tab pos="577850" algn="l"/>
                <a:tab pos="850900" algn="l"/>
                <a:tab pos="2193925" algn="r"/>
              </a:tabLst>
            </a:pPr>
            <a:r>
              <a:rPr kumimoji="0" lang="en-US" altLang="zh-TW" sz="2000">
                <a:solidFill>
                  <a:srgbClr val="FFCC00"/>
                </a:solidFill>
                <a:cs typeface="Arial" charset="0"/>
              </a:rPr>
              <a:t>	6	•	$	2,000</a:t>
            </a:r>
          </a:p>
          <a:p>
            <a:pPr eaLnBrk="0" hangingPunct="0">
              <a:lnSpc>
                <a:spcPct val="70000"/>
              </a:lnSpc>
              <a:spcBef>
                <a:spcPct val="10000"/>
              </a:spcBef>
              <a:tabLst>
                <a:tab pos="374650" algn="r"/>
                <a:tab pos="577850" algn="l"/>
                <a:tab pos="850900" algn="l"/>
                <a:tab pos="2193925" algn="r"/>
              </a:tabLst>
            </a:pPr>
            <a:r>
              <a:rPr kumimoji="0" lang="en-US" altLang="zh-TW" sz="2000">
                <a:solidFill>
                  <a:srgbClr val="FF0000"/>
                </a:solidFill>
                <a:cs typeface="Arial" charset="0"/>
              </a:rPr>
              <a:t>	5	•	$	1,000</a:t>
            </a:r>
          </a:p>
          <a:p>
            <a:pPr eaLnBrk="0" hangingPunct="0">
              <a:lnSpc>
                <a:spcPct val="70000"/>
              </a:lnSpc>
              <a:spcBef>
                <a:spcPct val="10000"/>
              </a:spcBef>
              <a:tabLst>
                <a:tab pos="374650" algn="r"/>
                <a:tab pos="577850" algn="l"/>
                <a:tab pos="850900" algn="l"/>
                <a:tab pos="2193925" algn="r"/>
              </a:tabLst>
            </a:pPr>
            <a:r>
              <a:rPr kumimoji="0" lang="en-US" altLang="zh-TW" sz="2000">
                <a:solidFill>
                  <a:srgbClr val="FFCC00"/>
                </a:solidFill>
                <a:cs typeface="Arial" charset="0"/>
              </a:rPr>
              <a:t>	4	•	$	500</a:t>
            </a:r>
          </a:p>
          <a:p>
            <a:pPr eaLnBrk="0" hangingPunct="0">
              <a:lnSpc>
                <a:spcPct val="70000"/>
              </a:lnSpc>
              <a:spcBef>
                <a:spcPct val="10000"/>
              </a:spcBef>
              <a:tabLst>
                <a:tab pos="374650" algn="r"/>
                <a:tab pos="577850" algn="l"/>
                <a:tab pos="850900" algn="l"/>
                <a:tab pos="2193925" algn="r"/>
              </a:tabLst>
            </a:pPr>
            <a:r>
              <a:rPr kumimoji="0" lang="en-US" altLang="zh-TW" sz="2000">
                <a:solidFill>
                  <a:srgbClr val="FFCC00"/>
                </a:solidFill>
                <a:cs typeface="Arial" charset="0"/>
              </a:rPr>
              <a:t>	3	•	$	300</a:t>
            </a:r>
          </a:p>
          <a:p>
            <a:pPr eaLnBrk="0" hangingPunct="0">
              <a:lnSpc>
                <a:spcPct val="70000"/>
              </a:lnSpc>
              <a:spcBef>
                <a:spcPct val="10000"/>
              </a:spcBef>
              <a:tabLst>
                <a:tab pos="374650" algn="r"/>
                <a:tab pos="577850" algn="l"/>
                <a:tab pos="850900" algn="l"/>
                <a:tab pos="2193925" algn="r"/>
              </a:tabLst>
            </a:pPr>
            <a:r>
              <a:rPr kumimoji="0" lang="en-US" altLang="zh-TW" sz="2000">
                <a:solidFill>
                  <a:srgbClr val="FFCC00"/>
                </a:solidFill>
                <a:cs typeface="Arial" charset="0"/>
              </a:rPr>
              <a:t>	2	•	$	200</a:t>
            </a:r>
          </a:p>
          <a:p>
            <a:pPr eaLnBrk="0" hangingPunct="0">
              <a:lnSpc>
                <a:spcPct val="70000"/>
              </a:lnSpc>
              <a:spcBef>
                <a:spcPct val="10000"/>
              </a:spcBef>
              <a:tabLst>
                <a:tab pos="374650" algn="r"/>
                <a:tab pos="577850" algn="l"/>
                <a:tab pos="850900" algn="l"/>
                <a:tab pos="2193925" algn="r"/>
              </a:tabLst>
            </a:pPr>
            <a:r>
              <a:rPr kumimoji="0" lang="en-US" altLang="zh-TW" sz="2000">
                <a:solidFill>
                  <a:srgbClr val="FFCC00"/>
                </a:solidFill>
                <a:cs typeface="Arial" charset="0"/>
              </a:rPr>
              <a:t>	1	•	$	100</a:t>
            </a:r>
          </a:p>
        </p:txBody>
      </p:sp>
      <p:grpSp>
        <p:nvGrpSpPr>
          <p:cNvPr id="17416" name="Group 8"/>
          <p:cNvGrpSpPr>
            <a:grpSpLocks/>
          </p:cNvGrpSpPr>
          <p:nvPr userDrawn="1"/>
        </p:nvGrpSpPr>
        <p:grpSpPr bwMode="auto">
          <a:xfrm>
            <a:off x="3846513" y="3427413"/>
            <a:ext cx="1295400" cy="685800"/>
            <a:chOff x="4944" y="336"/>
            <a:chExt cx="816" cy="432"/>
          </a:xfrm>
        </p:grpSpPr>
        <p:sp>
          <p:nvSpPr>
            <p:cNvPr id="17417" name="Oval 9"/>
            <p:cNvSpPr>
              <a:spLocks noChangeArrowheads="1"/>
            </p:cNvSpPr>
            <p:nvPr/>
          </p:nvSpPr>
          <p:spPr bwMode="auto">
            <a:xfrm>
              <a:off x="4944" y="336"/>
              <a:ext cx="816" cy="432"/>
            </a:xfrm>
            <a:prstGeom prst="ellipse">
              <a:avLst/>
            </a:prstGeom>
            <a:noFill/>
            <a:ln w="57150">
              <a:solidFill>
                <a:srgbClr val="3399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7418" name="AutoShape 10"/>
            <p:cNvSpPr>
              <a:spLocks noChangeArrowheads="1"/>
            </p:cNvSpPr>
            <p:nvPr/>
          </p:nvSpPr>
          <p:spPr bwMode="auto">
            <a:xfrm rot="5400000">
              <a:off x="5054" y="504"/>
              <a:ext cx="192" cy="192"/>
            </a:xfrm>
            <a:prstGeom prst="flowChartDisplay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7419" name="Oval 11"/>
            <p:cNvSpPr>
              <a:spLocks noChangeArrowheads="1"/>
            </p:cNvSpPr>
            <p:nvPr/>
          </p:nvSpPr>
          <p:spPr bwMode="auto">
            <a:xfrm>
              <a:off x="5102" y="408"/>
              <a:ext cx="96" cy="96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7420" name="AutoShape 12"/>
            <p:cNvSpPr>
              <a:spLocks noChangeArrowheads="1"/>
            </p:cNvSpPr>
            <p:nvPr/>
          </p:nvSpPr>
          <p:spPr bwMode="auto">
            <a:xfrm rot="5400000">
              <a:off x="5246" y="552"/>
              <a:ext cx="192" cy="192"/>
            </a:xfrm>
            <a:prstGeom prst="flowChartDisplay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7421" name="Oval 13"/>
            <p:cNvSpPr>
              <a:spLocks noChangeArrowheads="1"/>
            </p:cNvSpPr>
            <p:nvPr/>
          </p:nvSpPr>
          <p:spPr bwMode="auto">
            <a:xfrm>
              <a:off x="5294" y="456"/>
              <a:ext cx="96" cy="96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7422" name="AutoShape 14"/>
            <p:cNvSpPr>
              <a:spLocks noChangeArrowheads="1"/>
            </p:cNvSpPr>
            <p:nvPr/>
          </p:nvSpPr>
          <p:spPr bwMode="auto">
            <a:xfrm rot="5400000">
              <a:off x="5438" y="504"/>
              <a:ext cx="192" cy="192"/>
            </a:xfrm>
            <a:prstGeom prst="flowChartDisplay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7423" name="Oval 15"/>
            <p:cNvSpPr>
              <a:spLocks noChangeArrowheads="1"/>
            </p:cNvSpPr>
            <p:nvPr/>
          </p:nvSpPr>
          <p:spPr bwMode="auto">
            <a:xfrm>
              <a:off x="5486" y="408"/>
              <a:ext cx="96" cy="96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17424" name="AutoShape 16"/>
          <p:cNvSpPr>
            <a:spLocks noChangeArrowheads="1"/>
          </p:cNvSpPr>
          <p:nvPr userDrawn="1"/>
        </p:nvSpPr>
        <p:spPr bwMode="auto">
          <a:xfrm>
            <a:off x="611188" y="4391025"/>
            <a:ext cx="3816350" cy="838200"/>
          </a:xfrm>
          <a:prstGeom prst="flowChartPreparation">
            <a:avLst/>
          </a:prstGeom>
          <a:solidFill>
            <a:schemeClr val="bg1"/>
          </a:solidFill>
          <a:ln w="25400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zh-TW" altLang="zh-TW"/>
          </a:p>
        </p:txBody>
      </p:sp>
      <p:grpSp>
        <p:nvGrpSpPr>
          <p:cNvPr id="17427" name="Group 19"/>
          <p:cNvGrpSpPr>
            <a:grpSpLocks/>
          </p:cNvGrpSpPr>
          <p:nvPr userDrawn="1"/>
        </p:nvGrpSpPr>
        <p:grpSpPr bwMode="auto">
          <a:xfrm>
            <a:off x="2333625" y="3284538"/>
            <a:ext cx="1295400" cy="1098550"/>
            <a:chOff x="453" y="592"/>
            <a:chExt cx="816" cy="692"/>
          </a:xfrm>
        </p:grpSpPr>
        <p:sp>
          <p:nvSpPr>
            <p:cNvPr id="17428" name="Oval 20"/>
            <p:cNvSpPr>
              <a:spLocks noChangeArrowheads="1"/>
            </p:cNvSpPr>
            <p:nvPr/>
          </p:nvSpPr>
          <p:spPr bwMode="auto">
            <a:xfrm>
              <a:off x="453" y="676"/>
              <a:ext cx="816" cy="432"/>
            </a:xfrm>
            <a:prstGeom prst="ellipse">
              <a:avLst/>
            </a:prstGeom>
            <a:noFill/>
            <a:ln w="57150">
              <a:solidFill>
                <a:srgbClr val="3399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7429" name="Text Box 21"/>
            <p:cNvSpPr txBox="1">
              <a:spLocks noChangeArrowheads="1"/>
            </p:cNvSpPr>
            <p:nvPr/>
          </p:nvSpPr>
          <p:spPr bwMode="auto">
            <a:xfrm rot="2122726">
              <a:off x="676" y="592"/>
              <a:ext cx="432" cy="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kumimoji="0" lang="en-US" altLang="zh-TW" sz="6600">
                  <a:solidFill>
                    <a:srgbClr val="FF0000"/>
                  </a:solidFill>
                  <a:latin typeface="Times New Roman" pitchFamily="18" charset="0"/>
                  <a:sym typeface="Wingdings 2" pitchFamily="18" charset="2"/>
                </a:rPr>
                <a:t></a:t>
              </a:r>
              <a:endParaRPr kumimoji="0" lang="en-US" altLang="zh-TW" sz="6600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AA7C-76C1-448C-AA5B-719E0F0577D0}" type="slidenum">
              <a:rPr lang="en-US" altLang="zh-TW"/>
              <a:pPr/>
              <a:t>1</a:t>
            </a:fld>
            <a:endParaRPr lang="en-US" altLang="zh-TW"/>
          </a:p>
        </p:txBody>
      </p:sp>
      <p:sp>
        <p:nvSpPr>
          <p:cNvPr id="2068" name="Rectangle 20"/>
          <p:cNvSpPr>
            <a:spLocks noGrp="1" noChangeArrowheads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zh-TW" altLang="en-US" sz="7200" b="1" i="1"/>
              <a:t>百</a:t>
            </a:r>
            <a:r>
              <a:rPr lang="zh-TW" altLang="en-US" sz="7200" b="1" i="1">
                <a:solidFill>
                  <a:srgbClr val="FFCC00"/>
                </a:solidFill>
              </a:rPr>
              <a:t>萬</a:t>
            </a:r>
            <a:r>
              <a:rPr lang="zh-TW" altLang="en-US" sz="7200" b="1" i="1">
                <a:solidFill>
                  <a:srgbClr val="6666FF"/>
                </a:solidFill>
              </a:rPr>
              <a:t>富</a:t>
            </a:r>
            <a:r>
              <a:rPr lang="zh-TW" altLang="en-US" sz="7200" b="1" i="1">
                <a:solidFill>
                  <a:srgbClr val="00CC00"/>
                </a:solidFill>
              </a:rPr>
              <a:t>翁</a:t>
            </a:r>
          </a:p>
        </p:txBody>
      </p:sp>
      <p:sp>
        <p:nvSpPr>
          <p:cNvPr id="2070" name="Rectangle 22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sz="4400">
                <a:solidFill>
                  <a:srgbClr val="33CCFF"/>
                </a:solidFill>
              </a:rPr>
              <a:t>S2X99 </a:t>
            </a:r>
            <a:r>
              <a:rPr lang="zh-TW" altLang="en-US" sz="4400">
                <a:solidFill>
                  <a:srgbClr val="33CCFF"/>
                </a:solidFill>
              </a:rPr>
              <a:t>學生姓名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BE07-EC85-4FBD-B667-F8C751B1AFED}" type="slidenum">
              <a:rPr lang="en-US" altLang="zh-TW"/>
              <a:pPr/>
              <a:t>2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09CA3-E2A6-49D9-A3A5-DDA2822337E5}" type="slidenum">
              <a:rPr lang="en-US" altLang="zh-TW"/>
              <a:pPr/>
              <a:t>3</a:t>
            </a:fld>
            <a:endParaRPr lang="en-US" altLang="zh-TW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solidFill>
                  <a:schemeClr val="folHlink"/>
                </a:solidFill>
              </a:rPr>
              <a:t>問題</a:t>
            </a:r>
            <a:r>
              <a:rPr lang="zh-TW" altLang="en-US"/>
              <a:t> </a:t>
            </a:r>
            <a:r>
              <a:rPr lang="en-US" altLang="zh-TW">
                <a:solidFill>
                  <a:srgbClr val="FF9900"/>
                </a:solidFill>
              </a:rPr>
              <a:t>1+1=?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7BC63-65A6-4C0A-B9FA-A7F9080B0A19}" type="slidenum">
              <a:rPr lang="en-US" altLang="zh-TW"/>
              <a:pPr/>
              <a:t>4</a:t>
            </a:fld>
            <a:endParaRPr lang="en-US" altLang="zh-TW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solidFill>
                  <a:schemeClr val="folHlink"/>
                </a:solidFill>
              </a:rPr>
              <a:t>50:50</a:t>
            </a:r>
            <a:r>
              <a:rPr lang="en-US" altLang="zh-TW"/>
              <a:t> </a:t>
            </a:r>
            <a:r>
              <a:rPr lang="en-US" altLang="zh-TW">
                <a:solidFill>
                  <a:srgbClr val="FF9900"/>
                </a:solidFill>
              </a:rPr>
              <a:t>1+1=?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03EA7-6595-4CBE-86C8-8C9DD7003560}" type="slidenum">
              <a:rPr lang="en-US" altLang="zh-TW"/>
              <a:pPr/>
              <a:t>5</a:t>
            </a:fld>
            <a:endParaRPr lang="en-US" altLang="zh-TW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solidFill>
                  <a:schemeClr val="folHlink"/>
                </a:solidFill>
              </a:rPr>
              <a:t>答案</a:t>
            </a:r>
            <a:r>
              <a:rPr lang="zh-TW" altLang="en-US"/>
              <a:t> </a:t>
            </a:r>
            <a:r>
              <a:rPr lang="en-US" altLang="zh-TW">
                <a:solidFill>
                  <a:srgbClr val="FF9900"/>
                </a:solidFill>
              </a:rPr>
              <a:t>1+1=?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03350" y="2133600"/>
            <a:ext cx="6408738" cy="1511300"/>
          </a:xfrm>
        </p:spPr>
        <p:txBody>
          <a:bodyPr/>
          <a:lstStyle/>
          <a:p>
            <a:r>
              <a:rPr lang="en-US" altLang="zh-TW" sz="4800" b="1"/>
              <a:t>???</a:t>
            </a:r>
            <a:br>
              <a:rPr lang="en-US" altLang="zh-TW" sz="4800" b="1"/>
            </a:br>
            <a:r>
              <a:rPr lang="zh-TW" altLang="en-US" sz="4800" b="1"/>
              <a:t>你答錯了</a:t>
            </a:r>
            <a:r>
              <a:rPr lang="en-US" altLang="zh-TW" sz="4800" b="1"/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自訂設計">
  <a:themeElements>
    <a:clrScheme name="自訂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訂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自訂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</TotalTime>
  <Words>19</Words>
  <Application>Microsoft Office PowerPoint</Application>
  <PresentationFormat>如螢幕大小 (4:3)</PresentationFormat>
  <Paragraphs>11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2" baseType="lpstr">
      <vt:lpstr>Arial</vt:lpstr>
      <vt:lpstr>新細明體</vt:lpstr>
      <vt:lpstr>Arial Unicode MS</vt:lpstr>
      <vt:lpstr>Times New Roman</vt:lpstr>
      <vt:lpstr>Wingdings 2</vt:lpstr>
      <vt:lpstr>自訂設計</vt:lpstr>
      <vt:lpstr>百萬富翁</vt:lpstr>
      <vt:lpstr>投影片 2</vt:lpstr>
      <vt:lpstr>問題 1+1=?</vt:lpstr>
      <vt:lpstr>50:50 1+1=?</vt:lpstr>
      <vt:lpstr>答案 1+1=?</vt:lpstr>
      <vt:lpstr>??? 你答錯了!</vt:lpstr>
    </vt:vector>
  </TitlesOfParts>
  <Company>City University of Hong Kong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szeto</dc:creator>
  <cp:lastModifiedBy>Szeto CY</cp:lastModifiedBy>
  <cp:revision>36</cp:revision>
  <dcterms:created xsi:type="dcterms:W3CDTF">2007-11-03T02:31:53Z</dcterms:created>
  <dcterms:modified xsi:type="dcterms:W3CDTF">2011-09-14T13:07:34Z</dcterms:modified>
</cp:coreProperties>
</file>