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57" r:id="rId3"/>
    <p:sldId id="259" r:id="rId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TW"/>
              <a:t>倉頡輸入法2007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A75B94-4C13-47D4-A61E-740DB11711E0}" type="datetime1">
              <a:rPr lang="zh-TW" altLang="en-US"/>
              <a:pPr/>
              <a:t>2013-08-13</a:t>
            </a:fld>
            <a:endParaRPr lang="en-US" altLang="zh-TW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TW"/>
              <a:t>中二電腦科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7DA215-AC3E-4A4A-9500-006433134BA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3523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TW"/>
              <a:t>倉頡輸入法2007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712211-8180-4BAC-962E-6EBF4D3D7CB8}" type="datetime1">
              <a:rPr lang="zh-TW" altLang="en-US"/>
              <a:pPr/>
              <a:t>2013-08-13</a:t>
            </a:fld>
            <a:endParaRPr lang="en-US" altLang="zh-TW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zh-TW"/>
              <a:t>中二電腦科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91C779-790A-4F38-8FB9-035DA8D21A4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235902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zh-TW"/>
              <a:t>倉頡輸入法2007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E41EEFC-66F8-412B-909B-21A65CE87D54}" type="datetime1">
              <a:rPr lang="zh-TW" altLang="en-US"/>
              <a:pPr/>
              <a:t>2013-08-13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zh-TW"/>
              <a:t>中二電腦科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907C3C-65EF-462B-B1F4-91844BB7FE6A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altLang="zh-TW"/>
              <a:t>倉頡輸入法2007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E41EEFC-66F8-412B-909B-21A65CE87D54}" type="datetime1">
              <a:rPr lang="zh-TW" altLang="en-US"/>
              <a:pPr/>
              <a:t>2013-08-13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altLang="zh-TW"/>
              <a:t>中二電腦科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907C3C-65EF-462B-B1F4-91844BB7FE6A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35D85-6347-4A67-B17E-E02771FE897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07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261A8-5FA2-4C9A-922E-8D2E4DC01B3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2479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B8383-EE01-48CB-AB85-9FD13ED9217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215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56714-BD1F-4991-8DA3-8B177706063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653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B093A-BC8D-42A8-B2D9-1BC4EC139C4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885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9DCA5-BB64-4619-8872-D826CD284F0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295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30058-7B35-4020-AD25-0227013CAED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755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03FE6-9609-43F7-A6F5-6DEB2C099E5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489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E78CC-3585-441F-9A4A-372FC0063D6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74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7E7CC-DE82-4DA0-9B4C-F437461C1FC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183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1FF4-C116-4646-BAB6-6E8FF9E1DFC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7301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049500-2680-4759-8A1D-D84EA3B7401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65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4A35D6-FD75-4431-B630-1BA32FEDB0D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</a:rPr>
              <a:t>一</a:t>
            </a:r>
            <a:r>
              <a:rPr lang="zh-TW" altLang="en-US" b="1" dirty="0" smtClean="0">
                <a:solidFill>
                  <a:srgbClr val="FF0000"/>
                </a:solidFill>
              </a:rPr>
              <a:t>、</a:t>
            </a:r>
            <a:r>
              <a:rPr lang="zh-TW" altLang="zh-TW" dirty="0">
                <a:solidFill>
                  <a:srgbClr val="FF0000"/>
                </a:solidFill>
              </a:rPr>
              <a:t>個人責任</a:t>
            </a:r>
            <a:r>
              <a:rPr lang="en-US" altLang="zh-TW" dirty="0">
                <a:solidFill>
                  <a:srgbClr val="FF0000"/>
                </a:solidFill>
              </a:rPr>
              <a:t> (</a:t>
            </a:r>
            <a:r>
              <a:rPr lang="zh-TW" altLang="zh-TW" dirty="0">
                <a:solidFill>
                  <a:srgbClr val="FF0000"/>
                </a:solidFill>
              </a:rPr>
              <a:t>尊重別人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628800"/>
            <a:ext cx="7859713" cy="4176464"/>
          </a:xfrm>
        </p:spPr>
        <p:txBody>
          <a:bodyPr/>
          <a:lstStyle/>
          <a:p>
            <a:r>
              <a:rPr lang="zh-TW" altLang="zh-TW" sz="2800" dirty="0"/>
              <a:t>若任何人士使用互聯網，則他們便是網上社會的公民。作為虛擬世界的公民，則要為自己的行為負責。我們懂得要尊重別人、守法、有禮及注重安全</a:t>
            </a:r>
            <a:r>
              <a:rPr lang="en-US" altLang="zh-TW" sz="2800" dirty="0"/>
              <a:t> (</a:t>
            </a:r>
            <a:r>
              <a:rPr lang="zh-TW" altLang="zh-TW" sz="2800" dirty="0"/>
              <a:t>自己與其他人的安全</a:t>
            </a:r>
            <a:r>
              <a:rPr lang="en-US" altLang="zh-TW" sz="2800" dirty="0"/>
              <a:t>)</a:t>
            </a:r>
            <a:r>
              <a:rPr lang="zh-TW" altLang="zh-TW" sz="2800" dirty="0" smtClean="0"/>
              <a:t>。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zh-TW" sz="2800" dirty="0"/>
          </a:p>
          <a:p>
            <a:r>
              <a:rPr lang="zh-TW" altLang="zh-TW" sz="2800" dirty="0"/>
              <a:t>在網上，我們會接觸到失實的資料，你的學生可能會接觸到不健康的資訊。他們要學習如何辨別及選擇資訊。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rgbClr val="FF0000"/>
                </a:solidFill>
              </a:rPr>
              <a:t>目錄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628800"/>
            <a:ext cx="4320480" cy="3744416"/>
          </a:xfrm>
        </p:spPr>
        <p:txBody>
          <a:bodyPr/>
          <a:lstStyle/>
          <a:p>
            <a:pPr marL="0" indent="0">
              <a:buNone/>
            </a:pPr>
            <a:r>
              <a:rPr lang="zh-TW" altLang="zh-TW" dirty="0" smtClean="0"/>
              <a:t>個人責任</a:t>
            </a:r>
            <a:endParaRPr lang="zh-TW" altLang="zh-TW" dirty="0"/>
          </a:p>
          <a:p>
            <a:pPr marL="0" indent="0">
              <a:buNone/>
            </a:pPr>
            <a:r>
              <a:rPr lang="zh-TW" altLang="zh-TW" dirty="0" smtClean="0"/>
              <a:t>個人私</a:t>
            </a:r>
            <a:r>
              <a:rPr lang="zh-TW" altLang="zh-TW" dirty="0"/>
              <a:t>隱</a:t>
            </a:r>
          </a:p>
          <a:p>
            <a:pPr marL="0" indent="0">
              <a:buNone/>
            </a:pPr>
            <a:r>
              <a:rPr lang="zh-TW" altLang="zh-TW" dirty="0" smtClean="0"/>
              <a:t>社交</a:t>
            </a:r>
            <a:r>
              <a:rPr lang="zh-TW" altLang="zh-TW" dirty="0"/>
              <a:t>網站</a:t>
            </a:r>
          </a:p>
          <a:p>
            <a:pPr marL="0" indent="0">
              <a:buNone/>
            </a:pPr>
            <a:r>
              <a:rPr lang="zh-TW" altLang="zh-TW" dirty="0" smtClean="0"/>
              <a:t>版權法</a:t>
            </a:r>
            <a:r>
              <a:rPr lang="zh-TW" altLang="zh-TW" dirty="0"/>
              <a:t>須知</a:t>
            </a:r>
          </a:p>
          <a:p>
            <a:pPr marL="0" indent="0">
              <a:buNone/>
            </a:pPr>
            <a:r>
              <a:rPr lang="zh-TW" altLang="zh-TW" dirty="0" smtClean="0"/>
              <a:t>盜版</a:t>
            </a:r>
            <a:r>
              <a:rPr lang="zh-TW" altLang="zh-TW" dirty="0"/>
              <a:t>軟件</a:t>
            </a:r>
          </a:p>
          <a:p>
            <a:pPr marL="0" indent="0">
              <a:buNone/>
            </a:pPr>
            <a:r>
              <a:rPr lang="zh-TW" altLang="zh-TW" dirty="0" smtClean="0"/>
              <a:t>下載</a:t>
            </a:r>
            <a:r>
              <a:rPr lang="zh-TW" altLang="zh-TW" dirty="0"/>
              <a:t>版權</a:t>
            </a:r>
            <a:r>
              <a:rPr lang="zh-TW" altLang="zh-TW" dirty="0" smtClean="0"/>
              <a:t>作品</a:t>
            </a:r>
            <a:endParaRPr lang="zh-TW" altLang="zh-TW" dirty="0"/>
          </a:p>
        </p:txBody>
      </p:sp>
      <p:sp>
        <p:nvSpPr>
          <p:cNvPr id="2" name="矩形 1"/>
          <p:cNvSpPr/>
          <p:nvPr/>
        </p:nvSpPr>
        <p:spPr>
          <a:xfrm>
            <a:off x="4459952" y="1628799"/>
            <a:ext cx="4360520" cy="413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長期保持聯線</a:t>
            </a: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過度沉迷上網</a:t>
            </a:r>
            <a:endParaRPr lang="zh-TW" altLang="en-US" sz="3200" dirty="0">
              <a:latin typeface="+mn-lt"/>
              <a:ea typeface="+mn-ea"/>
            </a:endParaRP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經常</a:t>
            </a:r>
            <a:r>
              <a:rPr lang="zh-TW" altLang="zh-TW" sz="3200" dirty="0">
                <a:latin typeface="+mn-lt"/>
                <a:ea typeface="+mn-ea"/>
              </a:rPr>
              <a:t>光顧網</a:t>
            </a:r>
            <a:r>
              <a:rPr lang="zh-TW" altLang="zh-TW" sz="3200" dirty="0">
                <a:latin typeface="+mn-lt"/>
                <a:ea typeface="+mn-ea"/>
              </a:rPr>
              <a:t>吧</a:t>
            </a:r>
            <a:endParaRPr lang="zh-TW" altLang="zh-TW" sz="3200" dirty="0">
              <a:latin typeface="+mn-lt"/>
              <a:ea typeface="+mn-ea"/>
            </a:endParaRP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使用</a:t>
            </a:r>
            <a:r>
              <a:rPr lang="zh-TW" altLang="zh-TW" sz="3200" dirty="0">
                <a:latin typeface="+mn-lt"/>
                <a:ea typeface="+mn-ea"/>
              </a:rPr>
              <a:t>簡單的密碼</a:t>
            </a: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分享檔案</a:t>
            </a:r>
            <a:endParaRPr lang="zh-TW" altLang="zh-TW" sz="3200" dirty="0">
              <a:latin typeface="+mn-lt"/>
              <a:ea typeface="+mn-ea"/>
            </a:endParaRP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網頁的</a:t>
            </a:r>
            <a:r>
              <a:rPr lang="zh-TW" altLang="zh-TW" sz="3200" dirty="0">
                <a:latin typeface="+mn-lt"/>
                <a:ea typeface="+mn-ea"/>
              </a:rPr>
              <a:t>可信性</a:t>
            </a:r>
          </a:p>
          <a:p>
            <a:pPr>
              <a:spcBef>
                <a:spcPct val="20000"/>
              </a:spcBef>
            </a:pPr>
            <a:r>
              <a:rPr lang="zh-TW" altLang="zh-TW" sz="3200" dirty="0">
                <a:latin typeface="+mn-lt"/>
                <a:ea typeface="+mn-ea"/>
              </a:rPr>
              <a:t>網上交易</a:t>
            </a:r>
            <a:endParaRPr lang="zh-TW" altLang="zh-TW" sz="3200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二、</a:t>
            </a:r>
            <a:r>
              <a:rPr lang="zh-TW" altLang="zh-TW" dirty="0">
                <a:solidFill>
                  <a:srgbClr val="FF0000"/>
                </a:solidFill>
              </a:rPr>
              <a:t>個人數據及私隱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628800"/>
            <a:ext cx="7859713" cy="4032448"/>
          </a:xfrm>
        </p:spPr>
        <p:txBody>
          <a:bodyPr/>
          <a:lstStyle/>
          <a:p>
            <a:r>
              <a:rPr lang="en-US" altLang="zh-TW" sz="2800" dirty="0"/>
              <a:t>"</a:t>
            </a:r>
            <a:r>
              <a:rPr lang="zh-TW" altLang="zh-TW" sz="2800" dirty="0"/>
              <a:t>我們是否一定要將自己的資料，如地址或家庭狀況告知其他人呢</a:t>
            </a:r>
            <a:r>
              <a:rPr lang="en-US" altLang="zh-TW" sz="2800" dirty="0"/>
              <a:t>?"</a:t>
            </a:r>
            <a:endParaRPr lang="zh-TW" altLang="zh-TW" sz="2800" dirty="0"/>
          </a:p>
          <a:p>
            <a:r>
              <a:rPr lang="zh-TW" altLang="zh-TW" sz="2800" dirty="0"/>
              <a:t>當然可以，若是這樣，就等同把自己的私隱告知陌生人一樣</a:t>
            </a:r>
            <a:r>
              <a:rPr lang="zh-TW" altLang="zh-TW" sz="2800" dirty="0" smtClean="0"/>
              <a:t>。</a:t>
            </a:r>
            <a:endParaRPr lang="zh-TW" altLang="zh-TW" sz="2800" dirty="0"/>
          </a:p>
          <a:p>
            <a:r>
              <a:rPr lang="zh-TW" altLang="zh-TW" sz="2800" dirty="0"/>
              <a:t>即使是大公司的網頁，在你及你的學生登記網上戶口或註冊為會員前，請先閱讀他們的私隱條例，要清楚知道你們的個人資料不會在未經許可下轉予第三者。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128855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231</Words>
  <Application>Microsoft Office PowerPoint</Application>
  <PresentationFormat>如螢幕大小 (4:3)</PresentationFormat>
  <Paragraphs>30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預設簡報設計</vt:lpstr>
      <vt:lpstr>一、個人責任 (尊重別人)</vt:lpstr>
      <vt:lpstr>目錄</vt:lpstr>
      <vt:lpstr>二、個人數據及私隱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倉頡輸入法</dc:title>
  <dc:creator>szeto</dc:creator>
  <cp:lastModifiedBy>szeto</cp:lastModifiedBy>
  <cp:revision>50</cp:revision>
  <dcterms:created xsi:type="dcterms:W3CDTF">2007-09-02T08:57:38Z</dcterms:created>
  <dcterms:modified xsi:type="dcterms:W3CDTF">2013-08-13T10:12:37Z</dcterms:modified>
</cp:coreProperties>
</file>