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9" r:id="rId12"/>
    <p:sldId id="268" r:id="rId13"/>
    <p:sldId id="267" r:id="rId14"/>
    <p:sldId id="270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C8F64D29-84F7-4D51-A966-7885D5812895}">
          <p14:sldIdLst>
            <p14:sldId id="256"/>
          </p14:sldIdLst>
        </p14:section>
        <p14:section name="Q1" id="{0DB05E5F-FE20-4B6F-9F9E-51592299C66B}">
          <p14:sldIdLst>
            <p14:sldId id="257"/>
            <p14:sldId id="258"/>
            <p14:sldId id="259"/>
            <p14:sldId id="260"/>
            <p14:sldId id="261"/>
          </p14:sldIdLst>
        </p14:section>
        <p14:section name="Q2" id="{5B029542-B97C-4F97-8BE6-115640549E36}">
          <p14:sldIdLst>
            <p14:sldId id="262"/>
            <p14:sldId id="263"/>
            <p14:sldId id="265"/>
            <p14:sldId id="266"/>
          </p14:sldIdLst>
        </p14:section>
        <p14:section name="Q3" id="{0BE4779D-D73C-4990-B844-F376945279E8}">
          <p14:sldIdLst>
            <p14:sldId id="269"/>
            <p14:sldId id="268"/>
            <p14:sldId id="267"/>
            <p14:sldId id="270"/>
          </p14:sldIdLst>
        </p14:section>
        <p14:section name="Q4" id="{44614D61-4C7B-4D8A-A36C-0C95B837C896}">
          <p14:sldIdLst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CFD5EA"/>
    <a:srgbClr val="4472C4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24C05-60C0-4522-89B1-3D37F971AC90}" type="datetimeFigureOut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4A2EE-5796-4394-A125-EF376A6F86C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907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4A2EE-5796-4394-A125-EF376A6F86CE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3173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C3E7D-0A1F-4443-91AD-AF0CAFB26053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67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6E1C1-88F0-4189-86ED-2731AAC0478B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854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E5DE9-EF36-4F58-BD73-5672BD209A3B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047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AE5E-4039-410F-A07E-E7C14C526C4D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23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CCE88-8CB4-4286-B18D-1A11255E18FB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5442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4548-5749-4423-8A24-FE5B8BCAF438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8987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BB76E-7D79-4355-82DF-9B1722A77BF6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1128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4F17-B271-40AB-B67F-1517237715DE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17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A709-E9F6-48DA-848A-829F4F80E87B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5408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D0BC3-9E98-451D-BDC4-7E2803F98ACA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5850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53DA1-6B98-4607-8617-A318EC812A64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616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D32C7-A074-4141-9304-A0AA12BB9D97}" type="datetime1">
              <a:rPr lang="zh-TW" altLang="en-US" smtClean="0"/>
              <a:t>2025/3/26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18A58-3E80-48D5-9A5C-722DEB8CF4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786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GRE2geBOcw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1D524E-A86D-4862-84E9-5E2F6789B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910" y="707330"/>
            <a:ext cx="5136823" cy="40293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536575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3. 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小芬編寫子程式，用以下偽代碼把陣列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A[ ]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排序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endParaRPr kumimoji="0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536575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行號	內容</a:t>
            </a:r>
            <a:endParaRPr kumimoji="0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536575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1	</a:t>
            </a:r>
            <a:r>
              <a:rPr kumimoji="0" lang="en-US" altLang="zh-TW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FF"/>
                </a:highlight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i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 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  <a:sym typeface="Wingdings" panose="05000000000000000000" pitchFamily="2" charset="2"/>
              </a:rPr>
              <a:t>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 1</a:t>
            </a:r>
            <a:endParaRPr kumimoji="0" lang="en-US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536575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  <a:sym typeface="Wingdings" panose="05000000000000000000" pitchFamily="2" charset="2"/>
              </a:rPr>
              <a:t>2	j 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 2</a:t>
            </a:r>
            <a:endParaRPr kumimoji="0" lang="en-US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536575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  <a:sym typeface="Wingdings" panose="05000000000000000000" pitchFamily="2" charset="2"/>
              </a:rPr>
              <a:t>3	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  <a:sym typeface="Wingdings" panose="05000000000000000000" pitchFamily="2" charset="2"/>
              </a:rPr>
              <a:t>當 </a:t>
            </a:r>
            <a:r>
              <a:rPr kumimoji="0" lang="en-US" altLang="zh-TW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FF"/>
                </a:highlight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  <a:sym typeface="Wingdings" panose="05000000000000000000" pitchFamily="2" charset="2"/>
              </a:rPr>
              <a:t>&lt;5 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  <a:sym typeface="Wingdings" panose="05000000000000000000" pitchFamily="2" charset="2"/>
              </a:rPr>
              <a:t>執行</a:t>
            </a:r>
            <a:endParaRPr kumimoji="0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FF"/>
              </a:highlight>
              <a:sym typeface="Wingdings" panose="05000000000000000000" pitchFamily="2" charset="2"/>
            </a:endParaRPr>
          </a:p>
          <a:p>
            <a:pPr lvl="0" defTabSz="536575">
              <a:lnSpc>
                <a:spcPct val="120000"/>
              </a:lnSpc>
              <a:tabLst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4		</a:t>
            </a:r>
            <a:r>
              <a:rPr lang="zh-TW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如果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A[</a:t>
            </a:r>
            <a:r>
              <a:rPr lang="en-US" altLang="zh-TW" sz="1600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 &gt;= A[</a:t>
            </a:r>
            <a:r>
              <a:rPr lang="en-US" altLang="zh-TW" sz="1600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i-1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zh-TW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則	</a:t>
            </a:r>
            <a:r>
              <a:rPr lang="en-US" altLang="zh-TW" sz="16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// </a:t>
            </a:r>
            <a:r>
              <a:rPr lang="zh-TW" altLang="en-US" sz="16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右</a:t>
            </a:r>
            <a:r>
              <a:rPr lang="en-US" altLang="zh-TW" sz="16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≥ </a:t>
            </a:r>
            <a:r>
              <a:rPr lang="zh-TW" altLang="en-US" sz="16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左</a:t>
            </a:r>
            <a:r>
              <a:rPr lang="en-US" altLang="zh-TW" sz="16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endParaRPr lang="en-US" altLang="zh-TW" sz="1600" dirty="0"/>
          </a:p>
          <a:p>
            <a:pPr lvl="0" defTabSz="536575">
              <a:lnSpc>
                <a:spcPct val="120000"/>
              </a:lnSpc>
              <a:tabLst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5			</a:t>
            </a:r>
            <a:r>
              <a:rPr lang="en-US" altLang="zh-TW" sz="1600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j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			</a:t>
            </a:r>
            <a:r>
              <a:rPr lang="en-US" altLang="zh-TW" sz="16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// i+1</a:t>
            </a:r>
            <a:endParaRPr lang="en-US" altLang="zh-TW" sz="1600" dirty="0">
              <a:sym typeface="Wingdings" panose="05000000000000000000" pitchFamily="2" charset="2"/>
            </a:endParaRPr>
          </a:p>
          <a:p>
            <a:pPr lvl="0" defTabSz="536575">
              <a:lnSpc>
                <a:spcPct val="120000"/>
              </a:lnSpc>
              <a:tabLst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6			j 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j+1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			</a:t>
            </a:r>
            <a:r>
              <a:rPr lang="en-US" altLang="zh-TW" sz="16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// j+1</a:t>
            </a:r>
            <a:endParaRPr lang="en-US" altLang="zh-TW" sz="1600" dirty="0">
              <a:sym typeface="Wingdings" panose="05000000000000000000" pitchFamily="2" charset="2"/>
            </a:endParaRPr>
          </a:p>
          <a:p>
            <a:pPr lvl="0" defTabSz="536575">
              <a:lnSpc>
                <a:spcPct val="120000"/>
              </a:lnSpc>
              <a:tabLst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7		</a:t>
            </a:r>
            <a:r>
              <a:rPr lang="zh-TW" altLang="en-US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否則</a:t>
            </a:r>
            <a:endParaRPr lang="zh-TW" altLang="en-US" sz="1600" dirty="0">
              <a:sym typeface="Wingdings" panose="05000000000000000000" pitchFamily="2" charset="2"/>
            </a:endParaRPr>
          </a:p>
          <a:p>
            <a:pPr lvl="0" defTabSz="536575">
              <a:lnSpc>
                <a:spcPct val="120000"/>
              </a:lnSpc>
              <a:tabLst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8			</a:t>
            </a:r>
            <a:r>
              <a:rPr lang="zh-TW" altLang="en-US" sz="16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互換</a:t>
            </a:r>
            <a:r>
              <a:rPr lang="zh-TW" altLang="en-US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A[</a:t>
            </a:r>
            <a:r>
              <a:rPr lang="en-US" altLang="zh-TW" sz="1600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] </a:t>
            </a:r>
            <a:r>
              <a:rPr lang="zh-TW" altLang="en-US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和 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A[</a:t>
            </a:r>
            <a:r>
              <a:rPr lang="en-US" altLang="zh-TW" sz="1600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i-1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] </a:t>
            </a:r>
            <a:r>
              <a:rPr lang="zh-TW" altLang="en-US" sz="16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的內容</a:t>
            </a:r>
            <a:endParaRPr lang="zh-TW" altLang="en-US" sz="1600" dirty="0">
              <a:highlight>
                <a:srgbClr val="00FFFF"/>
              </a:highlight>
              <a:sym typeface="Wingdings" panose="05000000000000000000" pitchFamily="2" charset="2"/>
            </a:endParaRPr>
          </a:p>
          <a:p>
            <a:pPr lvl="0" defTabSz="536575">
              <a:lnSpc>
                <a:spcPct val="120000"/>
              </a:lnSpc>
              <a:tabLst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9			</a:t>
            </a:r>
            <a:r>
              <a:rPr lang="en-US" altLang="zh-TW" sz="1600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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dirty="0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i-1</a:t>
            </a:r>
            <a:endParaRPr lang="en-US" altLang="zh-TW" sz="1600" dirty="0">
              <a:highlight>
                <a:srgbClr val="FF00FF"/>
              </a:highlight>
              <a:sym typeface="Wingdings" panose="05000000000000000000" pitchFamily="2" charset="2"/>
            </a:endParaRPr>
          </a:p>
          <a:p>
            <a:pPr lvl="0" defTabSz="536575">
              <a:lnSpc>
                <a:spcPct val="120000"/>
              </a:lnSpc>
              <a:tabLst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10			</a:t>
            </a:r>
            <a:r>
              <a:rPr lang="zh-TW" altLang="en-US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如果 </a:t>
            </a:r>
            <a:r>
              <a:rPr lang="en-US" altLang="zh-TW" sz="1600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= 0 </a:t>
            </a:r>
            <a:r>
              <a:rPr lang="zh-TW" altLang="en-US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則</a:t>
            </a:r>
            <a:endParaRPr lang="zh-TW" altLang="en-US" sz="1600" dirty="0">
              <a:sym typeface="Wingdings" panose="05000000000000000000" pitchFamily="2" charset="2"/>
            </a:endParaRPr>
          </a:p>
          <a:p>
            <a:pPr lvl="0" defTabSz="536575">
              <a:lnSpc>
                <a:spcPct val="120000"/>
              </a:lnSpc>
              <a:tabLst/>
            </a:pP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11				</a:t>
            </a:r>
            <a:r>
              <a:rPr lang="en-US" altLang="zh-TW" sz="1600" dirty="0" err="1">
                <a:highlight>
                  <a:srgbClr val="FF00FF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</a:t>
            </a:r>
            <a:r>
              <a:rPr lang="en-US" altLang="zh-TW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  <a:endParaRPr kumimoji="0" lang="zh-TW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新細明體" panose="02020500000000000000" pitchFamily="18" charset="-120"/>
              <a:cs typeface="Courier New" panose="02070309020205020404" pitchFamily="49" charset="0"/>
              <a:sym typeface="Wingdings" panose="05000000000000000000" pitchFamily="2" charset="2"/>
            </a:endParaRPr>
          </a:p>
        </p:txBody>
      </p:sp>
      <p:cxnSp>
        <p:nvCxnSpPr>
          <p:cNvPr id="2" name="直線單箭頭接點 1">
            <a:extLst>
              <a:ext uri="{FF2B5EF4-FFF2-40B4-BE49-F238E27FC236}">
                <a16:creationId xmlns:a16="http://schemas.microsoft.com/office/drawing/2014/main" id="{3AB4435D-0DF6-4150-9CD7-771E8A593664}"/>
              </a:ext>
            </a:extLst>
          </p:cNvPr>
          <p:cNvCxnSpPr>
            <a:cxnSpLocks/>
          </p:cNvCxnSpPr>
          <p:nvPr/>
        </p:nvCxnSpPr>
        <p:spPr>
          <a:xfrm flipH="1">
            <a:off x="2234035" y="2596055"/>
            <a:ext cx="1172117" cy="3327824"/>
          </a:xfrm>
          <a:prstGeom prst="straightConnector1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單箭頭接點 2">
            <a:extLst>
              <a:ext uri="{FF2B5EF4-FFF2-40B4-BE49-F238E27FC236}">
                <a16:creationId xmlns:a16="http://schemas.microsoft.com/office/drawing/2014/main" id="{22F6945D-A5BD-4E52-BEA3-50AF5FAE27EA}"/>
              </a:ext>
            </a:extLst>
          </p:cNvPr>
          <p:cNvCxnSpPr>
            <a:cxnSpLocks/>
          </p:cNvCxnSpPr>
          <p:nvPr/>
        </p:nvCxnSpPr>
        <p:spPr>
          <a:xfrm>
            <a:off x="2617076" y="2596055"/>
            <a:ext cx="423860" cy="3327824"/>
          </a:xfrm>
          <a:prstGeom prst="straightConnector1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FF46B88E-4365-4B2B-9F1A-91A65AB25F9D}"/>
              </a:ext>
            </a:extLst>
          </p:cNvPr>
          <p:cNvSpPr/>
          <p:nvPr/>
        </p:nvSpPr>
        <p:spPr>
          <a:xfrm>
            <a:off x="518910" y="337998"/>
            <a:ext cx="1987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2023 Paper I  Q.3</a:t>
            </a:r>
            <a:endParaRPr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D69999A-8C56-444C-B1BE-C68E129AB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74176"/>
              </p:ext>
            </p:extLst>
          </p:nvPr>
        </p:nvGraphicFramePr>
        <p:xfrm>
          <a:off x="1784444" y="5599463"/>
          <a:ext cx="3463655" cy="5181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92731">
                  <a:extLst>
                    <a:ext uri="{9D8B030D-6E8A-4147-A177-3AD203B41FA5}">
                      <a16:colId xmlns:a16="http://schemas.microsoft.com/office/drawing/2014/main" val="2991962706"/>
                    </a:ext>
                  </a:extLst>
                </a:gridCol>
                <a:gridCol w="692731">
                  <a:extLst>
                    <a:ext uri="{9D8B030D-6E8A-4147-A177-3AD203B41FA5}">
                      <a16:colId xmlns:a16="http://schemas.microsoft.com/office/drawing/2014/main" val="2153804075"/>
                    </a:ext>
                  </a:extLst>
                </a:gridCol>
                <a:gridCol w="692731">
                  <a:extLst>
                    <a:ext uri="{9D8B030D-6E8A-4147-A177-3AD203B41FA5}">
                      <a16:colId xmlns:a16="http://schemas.microsoft.com/office/drawing/2014/main" val="3670819570"/>
                    </a:ext>
                  </a:extLst>
                </a:gridCol>
                <a:gridCol w="692731">
                  <a:extLst>
                    <a:ext uri="{9D8B030D-6E8A-4147-A177-3AD203B41FA5}">
                      <a16:colId xmlns:a16="http://schemas.microsoft.com/office/drawing/2014/main" val="238769612"/>
                    </a:ext>
                  </a:extLst>
                </a:gridCol>
                <a:gridCol w="692731">
                  <a:extLst>
                    <a:ext uri="{9D8B030D-6E8A-4147-A177-3AD203B41FA5}">
                      <a16:colId xmlns:a16="http://schemas.microsoft.com/office/drawing/2014/main" val="7324748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A[0]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A[1]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A[2]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A[3]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A[4]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9851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448277"/>
                  </a:ext>
                </a:extLst>
              </a:tr>
            </a:tbl>
          </a:graphicData>
        </a:graphic>
      </p:graphicFrame>
      <p:sp>
        <p:nvSpPr>
          <p:cNvPr id="8" name="Rectangle 5">
            <a:extLst>
              <a:ext uri="{FF2B5EF4-FFF2-40B4-BE49-F238E27FC236}">
                <a16:creationId xmlns:a16="http://schemas.microsoft.com/office/drawing/2014/main" id="{53D3B665-08D2-40E2-BEA4-F500A2451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5513" y="160797"/>
            <a:ext cx="241486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(</a:t>
            </a:r>
            <a:r>
              <a:rPr kumimoji="0" lang="en-US" altLang="zh-TW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) TEMP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是一個變量。完成以下偽代碼去代表第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8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行。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797B77E-5F54-45C6-9305-15E25CCD9C21}"/>
              </a:ext>
            </a:extLst>
          </p:cNvPr>
          <p:cNvSpPr/>
          <p:nvPr/>
        </p:nvSpPr>
        <p:spPr>
          <a:xfrm>
            <a:off x="433942" y="4826818"/>
            <a:ext cx="2637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(a) </a:t>
            </a:r>
            <a:r>
              <a:rPr lang="zh-TW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假設 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zh-TW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的初始內容是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altLang="zh-TW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63DBCBA-2B02-4542-BF30-17FDC0408899}"/>
              </a:ext>
            </a:extLst>
          </p:cNvPr>
          <p:cNvSpPr/>
          <p:nvPr/>
        </p:nvSpPr>
        <p:spPr>
          <a:xfrm>
            <a:off x="6631050" y="1453459"/>
            <a:ext cx="1698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A[</a:t>
            </a:r>
            <a:r>
              <a:rPr lang="en-US" altLang="zh-TW" kern="100" dirty="0" err="1">
                <a:solidFill>
                  <a:srgbClr val="FF0000"/>
                </a:solidFill>
                <a:highlight>
                  <a:srgbClr val="00FFFF"/>
                </a:highlight>
                <a:cs typeface="Times New Roman" panose="02020603050405020304" pitchFamily="18" charset="0"/>
              </a:rPr>
              <a:t>i</a:t>
            </a:r>
            <a:r>
              <a:rPr lang="en-US" altLang="zh-TW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]  </a:t>
            </a:r>
            <a:r>
              <a:rPr lang="en-US" altLang="zh-TW" kern="100" dirty="0">
                <a:cs typeface="Times New Roman" panose="02020603050405020304" pitchFamily="18" charset="0"/>
              </a:rPr>
              <a:t>←</a:t>
            </a:r>
            <a:r>
              <a:rPr lang="en-US" altLang="zh-TW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 A[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cs typeface="Times New Roman" panose="02020603050405020304" pitchFamily="18" charset="0"/>
              </a:rPr>
              <a:t>i</a:t>
            </a:r>
            <a:r>
              <a:rPr lang="en-US" altLang="zh-TW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-1]</a:t>
            </a:r>
            <a:endParaRPr lang="zh-TW" altLang="zh-TW" kern="100" dirty="0"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altLang="zh-TW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A[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cs typeface="Times New Roman" panose="02020603050405020304" pitchFamily="18" charset="0"/>
              </a:rPr>
              <a:t>i</a:t>
            </a:r>
            <a:r>
              <a:rPr lang="en-US" altLang="zh-TW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-1] </a:t>
            </a:r>
            <a:r>
              <a:rPr lang="en-US" altLang="zh-TW" kern="100" dirty="0">
                <a:cs typeface="Times New Roman" panose="02020603050405020304" pitchFamily="18" charset="0"/>
              </a:rPr>
              <a:t>←</a:t>
            </a:r>
            <a:r>
              <a:rPr lang="en-US" altLang="zh-TW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 TEMP</a:t>
            </a:r>
            <a:endParaRPr lang="zh-TW" altLang="zh-TW" kern="100" dirty="0"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EEBACB7-5B8C-48D3-A05D-4AD0525A84D1}"/>
              </a:ext>
            </a:extLst>
          </p:cNvPr>
          <p:cNvSpPr/>
          <p:nvPr/>
        </p:nvSpPr>
        <p:spPr>
          <a:xfrm>
            <a:off x="6631050" y="1084127"/>
            <a:ext cx="1366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>
                <a:cs typeface="Times New Roman" panose="02020603050405020304" pitchFamily="18" charset="0"/>
              </a:rPr>
              <a:t>TEMP ← A[</a:t>
            </a:r>
            <a:r>
              <a:rPr lang="en-US" altLang="zh-TW" kern="100" dirty="0" err="1">
                <a:cs typeface="Times New Roman" panose="02020603050405020304" pitchFamily="18" charset="0"/>
              </a:rPr>
              <a:t>i</a:t>
            </a:r>
            <a:r>
              <a:rPr lang="en-US" altLang="zh-TW" kern="100" dirty="0">
                <a:cs typeface="Times New Roman" panose="02020603050405020304" pitchFamily="18" charset="0"/>
              </a:rPr>
              <a:t>]</a:t>
            </a:r>
            <a:endParaRPr lang="zh-TW" altLang="zh-TW" kern="100" dirty="0">
              <a:cs typeface="Times New Roman" panose="02020603050405020304" pitchFamily="18" charset="0"/>
            </a:endParaRPr>
          </a:p>
        </p:txBody>
      </p: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42F3A287-20D8-4E6A-9923-B5B561960184}"/>
              </a:ext>
            </a:extLst>
          </p:cNvPr>
          <p:cNvCxnSpPr>
            <a:cxnSpLocks/>
          </p:cNvCxnSpPr>
          <p:nvPr/>
        </p:nvCxnSpPr>
        <p:spPr>
          <a:xfrm flipH="1">
            <a:off x="5181600" y="1005860"/>
            <a:ext cx="1460938" cy="2423140"/>
          </a:xfrm>
          <a:prstGeom prst="straightConnector1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04888A45-B700-4376-8B16-D2D3D2F833A0}"/>
              </a:ext>
            </a:extLst>
          </p:cNvPr>
          <p:cNvSpPr/>
          <p:nvPr/>
        </p:nvSpPr>
        <p:spPr>
          <a:xfrm>
            <a:off x="6025513" y="2239458"/>
            <a:ext cx="27552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zh-TW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完成循環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第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3-11</a:t>
            </a:r>
            <a:r>
              <a:rPr lang="zh-TW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行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的第一、第二和第三次迭代後，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zh-TW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TW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zh-TW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zh-TW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的內容是什麼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zh-TW" altLang="en-US" dirty="0"/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E9DB5750-151A-4800-9270-17CFD4D75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842236"/>
              </p:ext>
            </p:extLst>
          </p:nvPr>
        </p:nvGraphicFramePr>
        <p:xfrm>
          <a:off x="6025512" y="3251799"/>
          <a:ext cx="2755295" cy="52586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1059">
                  <a:extLst>
                    <a:ext uri="{9D8B030D-6E8A-4147-A177-3AD203B41FA5}">
                      <a16:colId xmlns:a16="http://schemas.microsoft.com/office/drawing/2014/main" val="18534256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584566126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1713472345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882699998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1538134644"/>
                    </a:ext>
                  </a:extLst>
                </a:gridCol>
              </a:tblGrid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A[0]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A[1]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A[2]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A[3]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A[4]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3779485"/>
                  </a:ext>
                </a:extLst>
              </a:tr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713499"/>
                  </a:ext>
                </a:extLst>
              </a:tr>
            </a:tbl>
          </a:graphicData>
        </a:graphic>
      </p:graphicFrame>
      <p:sp>
        <p:nvSpPr>
          <p:cNvPr id="22" name="Rectangle 6">
            <a:extLst>
              <a:ext uri="{FF2B5EF4-FFF2-40B4-BE49-F238E27FC236}">
                <a16:creationId xmlns:a16="http://schemas.microsoft.com/office/drawing/2014/main" id="{3396B8AB-BF8A-4DF9-A217-C8F3A5941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4919" y="3799162"/>
            <a:ext cx="27552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第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次迭代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: 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i: ___ j: ___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FF20609-D091-44DD-9BD6-023BE73F072E}"/>
              </a:ext>
            </a:extLst>
          </p:cNvPr>
          <p:cNvSpPr/>
          <p:nvPr/>
        </p:nvSpPr>
        <p:spPr>
          <a:xfrm>
            <a:off x="2757717" y="592387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6A2CAEE-4599-4274-8D5E-42E9FAAAD158}"/>
              </a:ext>
            </a:extLst>
          </p:cNvPr>
          <p:cNvSpPr/>
          <p:nvPr/>
        </p:nvSpPr>
        <p:spPr>
          <a:xfrm>
            <a:off x="2070858" y="592387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B9699B45-0745-497B-817B-479281C05A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101379"/>
              </p:ext>
            </p:extLst>
          </p:nvPr>
        </p:nvGraphicFramePr>
        <p:xfrm>
          <a:off x="6021609" y="3506722"/>
          <a:ext cx="2755295" cy="2743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1059">
                  <a:extLst>
                    <a:ext uri="{9D8B030D-6E8A-4147-A177-3AD203B41FA5}">
                      <a16:colId xmlns:a16="http://schemas.microsoft.com/office/drawing/2014/main" val="2661647287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2088642410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337826452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4243978782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298516203"/>
                    </a:ext>
                  </a:extLst>
                </a:gridCol>
              </a:tblGrid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8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100996"/>
                  </a:ext>
                </a:extLst>
              </a:tr>
            </a:tbl>
          </a:graphicData>
        </a:graphic>
      </p:graphicFrame>
      <p:sp>
        <p:nvSpPr>
          <p:cNvPr id="27" name="矩形 26">
            <a:extLst>
              <a:ext uri="{FF2B5EF4-FFF2-40B4-BE49-F238E27FC236}">
                <a16:creationId xmlns:a16="http://schemas.microsoft.com/office/drawing/2014/main" id="{0138A348-4596-466C-A4FF-B831E236A183}"/>
              </a:ext>
            </a:extLst>
          </p:cNvPr>
          <p:cNvSpPr/>
          <p:nvPr/>
        </p:nvSpPr>
        <p:spPr>
          <a:xfrm>
            <a:off x="8138691" y="380253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D759C88-1598-4783-BB38-6008D1D315D1}"/>
              </a:ext>
            </a:extLst>
          </p:cNvPr>
          <p:cNvSpPr/>
          <p:nvPr/>
        </p:nvSpPr>
        <p:spPr>
          <a:xfrm>
            <a:off x="7519566" y="380253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B4E59AC-B359-4F39-BDAB-A5BCC451ECC6}"/>
              </a:ext>
            </a:extLst>
          </p:cNvPr>
          <p:cNvSpPr/>
          <p:nvPr/>
        </p:nvSpPr>
        <p:spPr>
          <a:xfrm>
            <a:off x="970845" y="1365956"/>
            <a:ext cx="1038577" cy="6321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4AAA6B3-0577-4AA1-B5EE-C0C135290470}"/>
              </a:ext>
            </a:extLst>
          </p:cNvPr>
          <p:cNvSpPr/>
          <p:nvPr/>
        </p:nvSpPr>
        <p:spPr>
          <a:xfrm>
            <a:off x="2101538" y="3428999"/>
            <a:ext cx="3080062" cy="3384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31476FE-09C8-480D-98DD-2CFF4188D4A3}"/>
              </a:ext>
            </a:extLst>
          </p:cNvPr>
          <p:cNvSpPr/>
          <p:nvPr/>
        </p:nvSpPr>
        <p:spPr>
          <a:xfrm>
            <a:off x="2136047" y="2290538"/>
            <a:ext cx="1826354" cy="3384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CF0BEDB9-8700-4E58-9ABC-0B9E72648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980061"/>
              </p:ext>
            </p:extLst>
          </p:nvPr>
        </p:nvGraphicFramePr>
        <p:xfrm>
          <a:off x="6021609" y="4260094"/>
          <a:ext cx="2755295" cy="52586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1059">
                  <a:extLst>
                    <a:ext uri="{9D8B030D-6E8A-4147-A177-3AD203B41FA5}">
                      <a16:colId xmlns:a16="http://schemas.microsoft.com/office/drawing/2014/main" val="18534256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584566126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1713472345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882699998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1538134644"/>
                    </a:ext>
                  </a:extLst>
                </a:gridCol>
              </a:tblGrid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A[0]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A[1]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A[2]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A[3]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A[4]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3779485"/>
                  </a:ext>
                </a:extLst>
              </a:tr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713499"/>
                  </a:ext>
                </a:extLst>
              </a:tr>
            </a:tbl>
          </a:graphicData>
        </a:graphic>
      </p:graphicFrame>
      <p:sp>
        <p:nvSpPr>
          <p:cNvPr id="33" name="Rectangle 6">
            <a:extLst>
              <a:ext uri="{FF2B5EF4-FFF2-40B4-BE49-F238E27FC236}">
                <a16:creationId xmlns:a16="http://schemas.microsoft.com/office/drawing/2014/main" id="{0D964471-BA21-48A0-A14F-BDA16FA98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016" y="4807457"/>
            <a:ext cx="27552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第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次迭代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: 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i: ___ j: ___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7B05112D-06FD-4145-B618-E20BDFD4F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361785"/>
              </p:ext>
            </p:extLst>
          </p:nvPr>
        </p:nvGraphicFramePr>
        <p:xfrm>
          <a:off x="6017706" y="4515017"/>
          <a:ext cx="2755295" cy="2743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1059">
                  <a:extLst>
                    <a:ext uri="{9D8B030D-6E8A-4147-A177-3AD203B41FA5}">
                      <a16:colId xmlns:a16="http://schemas.microsoft.com/office/drawing/2014/main" val="2661647287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2088642410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337826452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4243978782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298516203"/>
                    </a:ext>
                  </a:extLst>
                </a:gridCol>
              </a:tblGrid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8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100996"/>
                  </a:ext>
                </a:extLst>
              </a:tr>
            </a:tbl>
          </a:graphicData>
        </a:graphic>
      </p:graphicFrame>
      <p:sp>
        <p:nvSpPr>
          <p:cNvPr id="35" name="矩形 34">
            <a:extLst>
              <a:ext uri="{FF2B5EF4-FFF2-40B4-BE49-F238E27FC236}">
                <a16:creationId xmlns:a16="http://schemas.microsoft.com/office/drawing/2014/main" id="{2B3149E4-E79E-4BA2-B611-FECB2CFC6B06}"/>
              </a:ext>
            </a:extLst>
          </p:cNvPr>
          <p:cNvSpPr/>
          <p:nvPr/>
        </p:nvSpPr>
        <p:spPr>
          <a:xfrm>
            <a:off x="8134788" y="481083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29BD72B-6F0B-4EE2-9533-88023722E8D8}"/>
              </a:ext>
            </a:extLst>
          </p:cNvPr>
          <p:cNvSpPr/>
          <p:nvPr/>
        </p:nvSpPr>
        <p:spPr>
          <a:xfrm>
            <a:off x="7515663" y="481083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38" name="表格 37">
            <a:extLst>
              <a:ext uri="{FF2B5EF4-FFF2-40B4-BE49-F238E27FC236}">
                <a16:creationId xmlns:a16="http://schemas.microsoft.com/office/drawing/2014/main" id="{C3A8B264-DDD1-437D-9B42-04A51CE08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301080"/>
              </p:ext>
            </p:extLst>
          </p:nvPr>
        </p:nvGraphicFramePr>
        <p:xfrm>
          <a:off x="6011016" y="5249647"/>
          <a:ext cx="2755295" cy="52586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1059">
                  <a:extLst>
                    <a:ext uri="{9D8B030D-6E8A-4147-A177-3AD203B41FA5}">
                      <a16:colId xmlns:a16="http://schemas.microsoft.com/office/drawing/2014/main" val="18534256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584566126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1713472345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882699998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1538134644"/>
                    </a:ext>
                  </a:extLst>
                </a:gridCol>
              </a:tblGrid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A[0]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A[1]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A[2]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A[3]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A[4]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3779485"/>
                  </a:ext>
                </a:extLst>
              </a:tr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713499"/>
                  </a:ext>
                </a:extLst>
              </a:tr>
            </a:tbl>
          </a:graphicData>
        </a:graphic>
      </p:graphicFrame>
      <p:sp>
        <p:nvSpPr>
          <p:cNvPr id="39" name="Rectangle 6">
            <a:extLst>
              <a:ext uri="{FF2B5EF4-FFF2-40B4-BE49-F238E27FC236}">
                <a16:creationId xmlns:a16="http://schemas.microsoft.com/office/drawing/2014/main" id="{D2149E5E-4AC1-44F7-9CBD-A7FEF699A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423" y="5797010"/>
            <a:ext cx="27552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第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</a:t>
            </a: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次迭代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: 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i: ___ j: ___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0" name="表格 39">
            <a:extLst>
              <a:ext uri="{FF2B5EF4-FFF2-40B4-BE49-F238E27FC236}">
                <a16:creationId xmlns:a16="http://schemas.microsoft.com/office/drawing/2014/main" id="{F1C8167E-B0A3-4209-A213-2FDD0B9FD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878318"/>
              </p:ext>
            </p:extLst>
          </p:nvPr>
        </p:nvGraphicFramePr>
        <p:xfrm>
          <a:off x="6007113" y="5504570"/>
          <a:ext cx="2755295" cy="2743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1059">
                  <a:extLst>
                    <a:ext uri="{9D8B030D-6E8A-4147-A177-3AD203B41FA5}">
                      <a16:colId xmlns:a16="http://schemas.microsoft.com/office/drawing/2014/main" val="2661647287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2088642410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337826452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4243978782"/>
                    </a:ext>
                  </a:extLst>
                </a:gridCol>
                <a:gridCol w="551059">
                  <a:extLst>
                    <a:ext uri="{9D8B030D-6E8A-4147-A177-3AD203B41FA5}">
                      <a16:colId xmlns:a16="http://schemas.microsoft.com/office/drawing/2014/main" val="3298516203"/>
                    </a:ext>
                  </a:extLst>
                </a:gridCol>
              </a:tblGrid>
              <a:tr h="251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8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100996"/>
                  </a:ext>
                </a:extLst>
              </a:tr>
            </a:tbl>
          </a:graphicData>
        </a:graphic>
      </p:graphicFrame>
      <p:sp>
        <p:nvSpPr>
          <p:cNvPr id="41" name="矩形 40">
            <a:extLst>
              <a:ext uri="{FF2B5EF4-FFF2-40B4-BE49-F238E27FC236}">
                <a16:creationId xmlns:a16="http://schemas.microsoft.com/office/drawing/2014/main" id="{58A1F486-B74A-4B5D-925B-CE533F0D2D44}"/>
              </a:ext>
            </a:extLst>
          </p:cNvPr>
          <p:cNvSpPr/>
          <p:nvPr/>
        </p:nvSpPr>
        <p:spPr>
          <a:xfrm>
            <a:off x="8124195" y="580038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6AB582B6-2A93-4191-8C1F-8C5B6F0DD089}"/>
              </a:ext>
            </a:extLst>
          </p:cNvPr>
          <p:cNvSpPr/>
          <p:nvPr/>
        </p:nvSpPr>
        <p:spPr>
          <a:xfrm>
            <a:off x="7505070" y="580038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7" name="箭號: 向下 46">
            <a:extLst>
              <a:ext uri="{FF2B5EF4-FFF2-40B4-BE49-F238E27FC236}">
                <a16:creationId xmlns:a16="http://schemas.microsoft.com/office/drawing/2014/main" id="{847DEA6A-BB48-48EC-8BA9-2E3330CC2B64}"/>
              </a:ext>
            </a:extLst>
          </p:cNvPr>
          <p:cNvSpPr/>
          <p:nvPr/>
        </p:nvSpPr>
        <p:spPr>
          <a:xfrm>
            <a:off x="2617076" y="5196150"/>
            <a:ext cx="515806" cy="413385"/>
          </a:xfrm>
          <a:prstGeom prst="downArrow">
            <a:avLst/>
          </a:prstGeom>
          <a:solidFill>
            <a:srgbClr val="FFFF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kern="100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endParaRPr lang="zh-TW" kern="10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8" name="箭號: 向下 47">
            <a:extLst>
              <a:ext uri="{FF2B5EF4-FFF2-40B4-BE49-F238E27FC236}">
                <a16:creationId xmlns:a16="http://schemas.microsoft.com/office/drawing/2014/main" id="{6217080D-1B3B-4E36-8BB3-F955EED9950E}"/>
              </a:ext>
            </a:extLst>
          </p:cNvPr>
          <p:cNvSpPr/>
          <p:nvPr/>
        </p:nvSpPr>
        <p:spPr>
          <a:xfrm>
            <a:off x="3288901" y="5196150"/>
            <a:ext cx="515806" cy="413385"/>
          </a:xfrm>
          <a:prstGeom prst="downArrow">
            <a:avLst/>
          </a:prstGeom>
          <a:solidFill>
            <a:srgbClr val="66F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b="1" kern="100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Times New Roman" panose="02020603050405020304" pitchFamily="18" charset="0"/>
              </a:rPr>
              <a:t>j</a:t>
            </a:r>
            <a:endParaRPr lang="zh-TW" kern="10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49" name="直線單箭頭接點 48">
            <a:extLst>
              <a:ext uri="{FF2B5EF4-FFF2-40B4-BE49-F238E27FC236}">
                <a16:creationId xmlns:a16="http://schemas.microsoft.com/office/drawing/2014/main" id="{B666BACA-39BA-4CE3-BD5A-420054AAD959}"/>
              </a:ext>
            </a:extLst>
          </p:cNvPr>
          <p:cNvCxnSpPr>
            <a:cxnSpLocks/>
          </p:cNvCxnSpPr>
          <p:nvPr/>
        </p:nvCxnSpPr>
        <p:spPr>
          <a:xfrm flipH="1">
            <a:off x="2908560" y="2610802"/>
            <a:ext cx="750475" cy="3323149"/>
          </a:xfrm>
          <a:prstGeom prst="straightConnector1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直線單箭頭接點 50">
            <a:extLst>
              <a:ext uri="{FF2B5EF4-FFF2-40B4-BE49-F238E27FC236}">
                <a16:creationId xmlns:a16="http://schemas.microsoft.com/office/drawing/2014/main" id="{D9FAA31C-9D1C-4E5B-9535-8D8CE4B6ECE0}"/>
              </a:ext>
            </a:extLst>
          </p:cNvPr>
          <p:cNvCxnSpPr>
            <a:cxnSpLocks/>
          </p:cNvCxnSpPr>
          <p:nvPr/>
        </p:nvCxnSpPr>
        <p:spPr>
          <a:xfrm>
            <a:off x="2505041" y="2629025"/>
            <a:ext cx="974938" cy="3294854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ED3C600A-6E22-47CD-B3C2-03AE5943872D}"/>
              </a:ext>
            </a:extLst>
          </p:cNvPr>
          <p:cNvSpPr/>
          <p:nvPr/>
        </p:nvSpPr>
        <p:spPr>
          <a:xfrm>
            <a:off x="3345977" y="614252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B0F0"/>
                </a:solidFill>
              </a:rPr>
              <a:t>4</a:t>
            </a:r>
            <a:endParaRPr lang="zh-TW" altLang="en-US" dirty="0">
              <a:solidFill>
                <a:srgbClr val="00B0F0"/>
              </a:solidFill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2762FA38-1622-457D-8AA7-5D8065875E2C}"/>
              </a:ext>
            </a:extLst>
          </p:cNvPr>
          <p:cNvSpPr/>
          <p:nvPr/>
        </p:nvSpPr>
        <p:spPr>
          <a:xfrm>
            <a:off x="2659118" y="614252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B0F0"/>
                </a:solidFill>
              </a:rPr>
              <a:t>1</a:t>
            </a:r>
            <a:endParaRPr lang="zh-TW" altLang="en-US" dirty="0">
              <a:solidFill>
                <a:srgbClr val="00B0F0"/>
              </a:solidFill>
            </a:endParaRPr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A4704517-0FE4-4848-928D-F0E179689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867" y="2927722"/>
            <a:ext cx="536440" cy="540139"/>
          </a:xfrm>
          <a:prstGeom prst="rect">
            <a:avLst/>
          </a:prstGeom>
        </p:spPr>
      </p:pic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FC7DA306-1AEA-4B2D-A2F6-1D016FF7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407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-0.11354 -0.17476 " pathEditMode="relative" rAng="0" ptsTypes="AA">
                                      <p:cBhvr>
                                        <p:cTn id="8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7" y="-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48148E-6 L 0.07343 -1.48148E-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3" y="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48148E-6 L 0.07639 -1.48148E-6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354 -0.17476 L 4.16667E-6 -4.07407E-6 " pathEditMode="relative" rAng="0" ptsTypes="AA">
                                      <p:cBhvr>
                                        <p:cTn id="1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7" y="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27" grpId="0"/>
      <p:bldP spid="28" grpId="0"/>
      <p:bldP spid="29" grpId="0" animBg="1"/>
      <p:bldP spid="30" grpId="0" animBg="1"/>
      <p:bldP spid="31" grpId="0" animBg="1"/>
      <p:bldP spid="35" grpId="0"/>
      <p:bldP spid="36" grpId="0"/>
      <p:bldP spid="41" grpId="0"/>
      <p:bldP spid="42" grpId="0"/>
      <p:bldP spid="47" grpId="0" animBg="1"/>
      <p:bldP spid="47" grpId="1" animBg="1"/>
      <p:bldP spid="48" grpId="0" animBg="1"/>
      <p:bldP spid="48" grpId="1" animBg="1"/>
      <p:bldP spid="53" grpId="0"/>
      <p:bldP spid="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92A2A13-DE23-465E-8BD8-E80FFBE339AA}"/>
              </a:ext>
            </a:extLst>
          </p:cNvPr>
          <p:cNvSpPr/>
          <p:nvPr/>
        </p:nvSpPr>
        <p:spPr>
          <a:xfrm>
            <a:off x="212435" y="803122"/>
            <a:ext cx="8016240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1.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小芬計劃編寫一個漢堡包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烹飪遊戲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。她採用一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隊列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Queue A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來儲存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食材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b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</a:b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是以一個陣列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L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來實現。她設計了附有全程變量的子程式，如下所示：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870C828D-4C34-4C11-9C0D-A4CF00B8C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496280"/>
              </p:ext>
            </p:extLst>
          </p:nvPr>
        </p:nvGraphicFramePr>
        <p:xfrm>
          <a:off x="243599" y="1650159"/>
          <a:ext cx="4155788" cy="15705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5985">
                  <a:extLst>
                    <a:ext uri="{9D8B030D-6E8A-4147-A177-3AD203B41FA5}">
                      <a16:colId xmlns:a16="http://schemas.microsoft.com/office/drawing/2014/main" val="3598777126"/>
                    </a:ext>
                  </a:extLst>
                </a:gridCol>
                <a:gridCol w="3029803">
                  <a:extLst>
                    <a:ext uri="{9D8B030D-6E8A-4147-A177-3AD203B41FA5}">
                      <a16:colId xmlns:a16="http://schemas.microsoft.com/office/drawing/2014/main" val="825795452"/>
                    </a:ext>
                  </a:extLst>
                </a:gridCol>
              </a:tblGrid>
              <a:tr h="301229"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全程變量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描述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856742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List</a:t>
                      </a:r>
                      <a:endParaRPr lang="zh-TW" sz="18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儲存</a:t>
                      </a:r>
                      <a:r>
                        <a:rPr lang="en-US" sz="1800" kern="100" dirty="0">
                          <a:effectLst/>
                        </a:rPr>
                        <a:t> A </a:t>
                      </a:r>
                      <a:r>
                        <a:rPr lang="zh-TW" sz="1800" kern="100" dirty="0">
                          <a:effectLst/>
                        </a:rPr>
                        <a:t>內元素的陣列，</a:t>
                      </a:r>
                    </a:p>
                    <a:p>
                      <a:pPr marL="48895" marR="36830" indent="-635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其索引是由</a:t>
                      </a:r>
                      <a:r>
                        <a:rPr lang="en-US" sz="1800" kern="100" dirty="0">
                          <a:effectLst/>
                          <a:highlight>
                            <a:srgbClr val="FF00FF"/>
                          </a:highlight>
                        </a:rPr>
                        <a:t>1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sz="1800" kern="100" dirty="0">
                          <a:effectLst/>
                          <a:highlight>
                            <a:srgbClr val="FF00FF"/>
                          </a:highlight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1649457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</a:t>
                      </a:r>
                      <a:endParaRPr lang="zh-TW" sz="1800" kern="100" dirty="0">
                        <a:effectLst/>
                      </a:endParaRPr>
                    </a:p>
                    <a:p>
                      <a:pPr marL="48895" marR="36830" indent="-6350"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count</a:t>
                      </a:r>
                      <a:endParaRPr lang="zh-TW" sz="18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儲存</a:t>
                      </a:r>
                      <a:r>
                        <a:rPr lang="en-US" sz="1800" kern="100" dirty="0">
                          <a:effectLst/>
                        </a:rPr>
                        <a:t> A </a:t>
                      </a:r>
                      <a:r>
                        <a:rPr lang="zh-TW" sz="1800" kern="100" dirty="0">
                          <a:effectLst/>
                        </a:rPr>
                        <a:t>內元素的數量的變量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4233451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B759090-9E74-4CC1-B058-5AEF9506A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17431"/>
              </p:ext>
            </p:extLst>
          </p:nvPr>
        </p:nvGraphicFramePr>
        <p:xfrm>
          <a:off x="4572000" y="1650159"/>
          <a:ext cx="4236720" cy="15705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8225">
                  <a:extLst>
                    <a:ext uri="{9D8B030D-6E8A-4147-A177-3AD203B41FA5}">
                      <a16:colId xmlns:a16="http://schemas.microsoft.com/office/drawing/2014/main" val="2255285273"/>
                    </a:ext>
                  </a:extLst>
                </a:gridCol>
                <a:gridCol w="3178495">
                  <a:extLst>
                    <a:ext uri="{9D8B030D-6E8A-4147-A177-3AD203B41FA5}">
                      <a16:colId xmlns:a16="http://schemas.microsoft.com/office/drawing/2014/main" val="3779050502"/>
                    </a:ext>
                  </a:extLst>
                </a:gridCol>
              </a:tblGrid>
              <a:tr h="30114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子程式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3672995"/>
                  </a:ext>
                </a:extLst>
              </a:tr>
              <a:tr h="6347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enq(A,K)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 A </a:t>
                      </a:r>
                      <a:r>
                        <a:rPr lang="zh-TW" sz="1800" kern="100" dirty="0">
                          <a:effectLst/>
                        </a:rPr>
                        <a:t>不是滿的，</a:t>
                      </a:r>
                    </a:p>
                    <a:p>
                      <a:pPr marL="48895" marR="36830" indent="-635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把元素</a:t>
                      </a:r>
                      <a:r>
                        <a:rPr lang="en-US" sz="1800" kern="100" dirty="0">
                          <a:effectLst/>
                        </a:rPr>
                        <a:t> K</a:t>
                      </a: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添加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sz="1800" kern="100" dirty="0">
                          <a:effectLst/>
                        </a:rPr>
                        <a:t>A </a:t>
                      </a:r>
                      <a:r>
                        <a:rPr lang="zh-TW" sz="1800" kern="100" dirty="0">
                          <a:effectLst/>
                        </a:rPr>
                        <a:t>內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5412355"/>
                  </a:ext>
                </a:extLst>
              </a:tr>
              <a:tr h="6347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deq(A)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A</a:t>
                      </a:r>
                      <a:r>
                        <a:rPr lang="zh-TW" sz="1800" kern="100" dirty="0">
                          <a:effectLst/>
                        </a:rPr>
                        <a:t>不是空的，它會</a:t>
                      </a: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移除</a:t>
                      </a:r>
                      <a:r>
                        <a:rPr lang="zh-TW" sz="1800" kern="100" dirty="0">
                          <a:effectLst/>
                        </a:rPr>
                        <a:t>，並傳回</a:t>
                      </a:r>
                      <a:r>
                        <a:rPr lang="en-US" sz="1800" kern="100" dirty="0">
                          <a:effectLst/>
                        </a:rPr>
                        <a:t>A</a:t>
                      </a:r>
                      <a:r>
                        <a:rPr lang="zh-TW" sz="1800" kern="100" dirty="0">
                          <a:effectLst/>
                        </a:rPr>
                        <a:t>內的一個元素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6936900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994FA001-A9BD-4859-BF60-34B198F04DCE}"/>
              </a:ext>
            </a:extLst>
          </p:cNvPr>
          <p:cNvSpPr/>
          <p:nvPr/>
        </p:nvSpPr>
        <p:spPr>
          <a:xfrm>
            <a:off x="456095" y="3302600"/>
            <a:ext cx="6963879" cy="401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(a)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C =0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。順序執行</a:t>
            </a:r>
            <a:r>
              <a:rPr lang="zh-TW" altLang="zh-TW" kern="1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ea typeface="Calibri" panose="020F0502020204030204" pitchFamily="34" charset="0"/>
              </a:rPr>
              <a:t>enq</a:t>
            </a:r>
            <a:r>
              <a:rPr lang="en-US" altLang="zh-TW" kern="100" dirty="0">
                <a:solidFill>
                  <a:srgbClr val="000000"/>
                </a:solidFill>
                <a:ea typeface="Calibri" panose="020F0502020204030204" pitchFamily="34" charset="0"/>
              </a:rPr>
              <a:t> (A,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魚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</a:rPr>
              <a:t>enq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(A,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洋蔥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C = 2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及</a:t>
            </a:r>
            <a:endParaRPr lang="zh-TW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9691272-E391-44C1-B08D-0DCF26A1D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572568"/>
              </p:ext>
            </p:extLst>
          </p:nvPr>
        </p:nvGraphicFramePr>
        <p:xfrm>
          <a:off x="1330506" y="3738752"/>
          <a:ext cx="4968000" cy="69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38590859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64367548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1138656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638943839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15136969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326419794"/>
                    </a:ext>
                  </a:extLst>
                </a:gridCol>
              </a:tblGrid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9010137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L[i]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+mn-lt"/>
                        </a:rPr>
                        <a:t>魚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+mn-lt"/>
                        </a:rPr>
                        <a:t>洋蔥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4050829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6BB19332-CC00-44AA-8C03-575EDB7882C9}"/>
              </a:ext>
            </a:extLst>
          </p:cNvPr>
          <p:cNvSpPr/>
          <p:nvPr/>
        </p:nvSpPr>
        <p:spPr>
          <a:xfrm>
            <a:off x="761681" y="4472896"/>
            <a:ext cx="3810319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36830" indent="-6350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當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A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是滿的，</a:t>
            </a:r>
            <a:r>
              <a:rPr lang="en-US" altLang="zh-TW" kern="100" dirty="0" err="1">
                <a:solidFill>
                  <a:srgbClr val="000000"/>
                </a:solidFill>
                <a:cs typeface="微軟正黑體" panose="020B0604030504040204" pitchFamily="34" charset="-120"/>
              </a:rPr>
              <a:t>enq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(A,K)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輸出信息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'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滿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!'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。完成以下</a:t>
            </a:r>
            <a:r>
              <a:rPr lang="zh-TW" altLang="zh-TW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enq</a:t>
            </a:r>
            <a:r>
              <a:rPr lang="en-US" altLang="zh-TW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的偽代碼。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(2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E1FC4DB9-FB5D-43A8-9CA6-C651EE771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267CDCA-DD81-40EF-947E-B9004352BCC6}"/>
              </a:ext>
            </a:extLst>
          </p:cNvPr>
          <p:cNvSpPr/>
          <p:nvPr/>
        </p:nvSpPr>
        <p:spPr>
          <a:xfrm>
            <a:off x="252439" y="349489"/>
            <a:ext cx="2087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2023 Paper II D</a:t>
            </a:r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6305F35-1ACD-431F-9BC8-D074E9FD454A}"/>
              </a:ext>
            </a:extLst>
          </p:cNvPr>
          <p:cNvSpPr/>
          <p:nvPr/>
        </p:nvSpPr>
        <p:spPr>
          <a:xfrm>
            <a:off x="5034483" y="4975185"/>
            <a:ext cx="2846934" cy="17304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/>
              <a:t>如果</a:t>
            </a:r>
            <a:r>
              <a:rPr lang="en-US" altLang="zh-TW" kern="100" dirty="0"/>
              <a:t>_____</a:t>
            </a:r>
            <a:r>
              <a:rPr lang="zh-TW" altLang="zh-TW" kern="100" dirty="0"/>
              <a:t>則</a:t>
            </a: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</a:t>
            </a:r>
            <a:r>
              <a:rPr lang="zh-TW" altLang="zh-TW" kern="100" dirty="0"/>
              <a:t>輸出 </a:t>
            </a:r>
            <a:r>
              <a:rPr lang="en-US" altLang="zh-TW" kern="100" dirty="0"/>
              <a:t>'</a:t>
            </a:r>
            <a:r>
              <a:rPr lang="zh-TW" altLang="zh-TW" kern="100" dirty="0"/>
              <a:t>滿</a:t>
            </a:r>
            <a:r>
              <a:rPr lang="en-US" altLang="zh-TW" kern="100" dirty="0"/>
              <a:t>! Queue Full!'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/>
              <a:t>否則</a:t>
            </a: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L[_____] ← K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C ← </a:t>
            </a:r>
            <a:r>
              <a:rPr lang="en-US" altLang="zh-TW" kern="100" dirty="0">
                <a:highlight>
                  <a:srgbClr val="00FFFF"/>
                </a:highlight>
              </a:rPr>
              <a:t>C+1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D14CBD1-4F43-487B-8F8E-46139884EB4C}"/>
              </a:ext>
            </a:extLst>
          </p:cNvPr>
          <p:cNvSpPr/>
          <p:nvPr/>
        </p:nvSpPr>
        <p:spPr>
          <a:xfrm>
            <a:off x="7928331" y="2712218"/>
            <a:ext cx="10294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➖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0FADF20-CC1D-439D-BFA0-6FBE2B46B3A9}"/>
              </a:ext>
            </a:extLst>
          </p:cNvPr>
          <p:cNvSpPr/>
          <p:nvPr/>
        </p:nvSpPr>
        <p:spPr>
          <a:xfrm>
            <a:off x="7928331" y="1847977"/>
            <a:ext cx="10294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➕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AE45502-47DF-4DF4-A79B-88AC6C7A5E62}"/>
              </a:ext>
            </a:extLst>
          </p:cNvPr>
          <p:cNvSpPr/>
          <p:nvPr/>
        </p:nvSpPr>
        <p:spPr>
          <a:xfrm>
            <a:off x="5013326" y="4587279"/>
            <a:ext cx="1103251" cy="4025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</a:rPr>
              <a:t>enq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(A, K)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6433C7-F6F6-4471-AC94-1B84C83F438C}"/>
              </a:ext>
            </a:extLst>
          </p:cNvPr>
          <p:cNvSpPr/>
          <p:nvPr/>
        </p:nvSpPr>
        <p:spPr>
          <a:xfrm>
            <a:off x="5564952" y="4981100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C&gt;=5</a:t>
            </a:r>
            <a:endParaRPr lang="zh-TW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751AFC7-3D2D-470F-A058-7405D0662245}"/>
              </a:ext>
            </a:extLst>
          </p:cNvPr>
          <p:cNvSpPr/>
          <p:nvPr/>
        </p:nvSpPr>
        <p:spPr>
          <a:xfrm>
            <a:off x="5756271" y="5970518"/>
            <a:ext cx="540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C+1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725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284D30C-0C81-43CD-B359-DB5810016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868925"/>
              </p:ext>
            </p:extLst>
          </p:nvPr>
        </p:nvGraphicFramePr>
        <p:xfrm>
          <a:off x="751560" y="836566"/>
          <a:ext cx="4968000" cy="694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424890893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1157487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74105589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426778789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61335781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63194112"/>
                    </a:ext>
                  </a:extLst>
                </a:gridCol>
              </a:tblGrid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4849966"/>
                  </a:ext>
                </a:extLst>
              </a:tr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洋蔥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蕃茄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煙肉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0884211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BD97E10-E409-4FBA-9EA4-24B8D3A24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233404"/>
              </p:ext>
            </p:extLst>
          </p:nvPr>
        </p:nvGraphicFramePr>
        <p:xfrm>
          <a:off x="751560" y="2071711"/>
          <a:ext cx="4968000" cy="694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321229585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47644645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96205414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84205137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14419164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195606946"/>
                    </a:ext>
                  </a:extLst>
                </a:gridCol>
              </a:tblGrid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9276519"/>
                  </a:ext>
                </a:extLst>
              </a:tr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蕃茄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煙肉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1694346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DF97677-1679-4422-B6AF-F58A9D18C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575391"/>
              </p:ext>
            </p:extLst>
          </p:nvPr>
        </p:nvGraphicFramePr>
        <p:xfrm>
          <a:off x="751560" y="3643185"/>
          <a:ext cx="4968000" cy="694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30110152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65434576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9630765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13935269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12893670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537187137"/>
                    </a:ext>
                  </a:extLst>
                </a:gridCol>
              </a:tblGrid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69274"/>
                  </a:ext>
                </a:extLst>
              </a:tr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795701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11275BD-BD51-4937-9C39-8AACE8C4E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39" y="304900"/>
            <a:ext cx="21660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(b)(</a:t>
            </a:r>
            <a:r>
              <a:rPr kumimoji="0" lang="en-US" altLang="zh-TW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)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假設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C =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3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及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07E9D07-CF83-4103-B9CF-E0CCAD2BB43C}"/>
              </a:ext>
            </a:extLst>
          </p:cNvPr>
          <p:cNvSpPr/>
          <p:nvPr/>
        </p:nvSpPr>
        <p:spPr>
          <a:xfrm>
            <a:off x="751560" y="2893707"/>
            <a:ext cx="4572000" cy="73314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填寫進一步順序執行</a:t>
            </a:r>
            <a:r>
              <a:rPr lang="zh-TW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deq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(A)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TW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enq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(A,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芝士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TW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enq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(A,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牛肉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TW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deq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(A)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後</a:t>
            </a:r>
            <a:r>
              <a:rPr lang="zh-TW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的內容。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altLang="zh-TW" dirty="0">
              <a:latin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CEDA1B6-55E8-4D27-911B-CBAB4E579F0F}"/>
              </a:ext>
            </a:extLst>
          </p:cNvPr>
          <p:cNvSpPr/>
          <p:nvPr/>
        </p:nvSpPr>
        <p:spPr>
          <a:xfrm>
            <a:off x="696082" y="1665888"/>
            <a:ext cx="2539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r>
              <a:rPr lang="zh-TW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deq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(A)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後，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= </a:t>
            </a:r>
            <a:r>
              <a:rPr lang="en-US" altLang="zh-TW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zh-TW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cs typeface="Calibri" panose="020F0502020204030204" pitchFamily="34" charset="0"/>
              </a:rPr>
              <a:t>及</a:t>
            </a:r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4618F18-8600-4D7D-AE09-ACECFDEB161F}"/>
              </a:ext>
            </a:extLst>
          </p:cNvPr>
          <p:cNvSpPr/>
          <p:nvPr/>
        </p:nvSpPr>
        <p:spPr>
          <a:xfrm>
            <a:off x="5488545" y="304900"/>
            <a:ext cx="3604983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deq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en-US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3752A99D-1358-419C-B513-A710ED5F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A16BD59-B519-4514-AE0D-15A68D5C5077}"/>
              </a:ext>
            </a:extLst>
          </p:cNvPr>
          <p:cNvSpPr/>
          <p:nvPr/>
        </p:nvSpPr>
        <p:spPr>
          <a:xfrm>
            <a:off x="5969264" y="1222737"/>
            <a:ext cx="3040327" cy="339240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/>
              <a:t>如果</a:t>
            </a:r>
            <a:r>
              <a:rPr lang="en-US" altLang="zh-TW" kern="100" dirty="0"/>
              <a:t> </a:t>
            </a:r>
            <a:r>
              <a:rPr lang="en-US" altLang="zh-TW" kern="100" dirty="0">
                <a:solidFill>
                  <a:srgbClr val="FF0000"/>
                </a:solidFill>
              </a:rPr>
              <a:t>C = 0 </a:t>
            </a:r>
            <a:r>
              <a:rPr lang="zh-TW" altLang="zh-TW" kern="100" dirty="0"/>
              <a:t>則</a:t>
            </a: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</a:t>
            </a:r>
            <a:r>
              <a:rPr lang="zh-TW" altLang="zh-TW" kern="100" dirty="0"/>
              <a:t>輸出</a:t>
            </a:r>
            <a:r>
              <a:rPr lang="en-US" altLang="zh-TW" kern="100" dirty="0"/>
              <a:t> '</a:t>
            </a:r>
            <a:r>
              <a:rPr lang="zh-TW" altLang="zh-TW" kern="100" dirty="0"/>
              <a:t>空</a:t>
            </a:r>
            <a:r>
              <a:rPr lang="en-US" altLang="zh-TW" kern="100" dirty="0"/>
              <a:t>! Empty Queue'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/>
              <a:t>否則</a:t>
            </a: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j ← 1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</a:t>
            </a:r>
            <a:r>
              <a:rPr lang="en-US" altLang="zh-TW" kern="100" dirty="0" err="1">
                <a:highlight>
                  <a:srgbClr val="00FFFF"/>
                </a:highlight>
              </a:rPr>
              <a:t>tmp</a:t>
            </a:r>
            <a:r>
              <a:rPr lang="en-US" altLang="zh-TW" kern="100" dirty="0"/>
              <a:t> ← L[1]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</a:t>
            </a:r>
            <a:r>
              <a:rPr lang="zh-TW" altLang="zh-TW" kern="100" dirty="0"/>
              <a:t>當 </a:t>
            </a:r>
            <a:r>
              <a:rPr lang="en-US" altLang="zh-TW" kern="100" dirty="0"/>
              <a:t>j &lt; C </a:t>
            </a:r>
            <a:r>
              <a:rPr lang="zh-TW" altLang="zh-TW" kern="100" dirty="0"/>
              <a:t>執行</a:t>
            </a: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	_______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	j ← j+1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_____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</a:t>
            </a:r>
            <a:r>
              <a:rPr lang="zh-TW" altLang="zh-TW" kern="100" dirty="0"/>
              <a:t>傳回 </a:t>
            </a:r>
            <a:r>
              <a:rPr lang="en-US" altLang="zh-TW" kern="100" dirty="0" err="1">
                <a:highlight>
                  <a:srgbClr val="00FFFF"/>
                </a:highlight>
              </a:rPr>
              <a:t>tmp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EBD9E72-B201-4B09-A567-1E665AC0E5CE}"/>
              </a:ext>
            </a:extLst>
          </p:cNvPr>
          <p:cNvSpPr/>
          <p:nvPr/>
        </p:nvSpPr>
        <p:spPr>
          <a:xfrm>
            <a:off x="5945291" y="818579"/>
            <a:ext cx="950901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deq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(A)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E87A3884-3BCF-4058-AB7B-0D9892E38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641872"/>
              </p:ext>
            </p:extLst>
          </p:nvPr>
        </p:nvGraphicFramePr>
        <p:xfrm>
          <a:off x="1579560" y="4006688"/>
          <a:ext cx="1656000" cy="34717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98864879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4152357723"/>
                    </a:ext>
                  </a:extLst>
                </a:gridCol>
              </a:tblGrid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芝士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牛肉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9165157"/>
                  </a:ext>
                </a:extLst>
              </a:tr>
            </a:tbl>
          </a:graphicData>
        </a:graphic>
      </p:graphicFrame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F47A5674-B442-4A84-B43E-94329DEAA5C2}"/>
              </a:ext>
            </a:extLst>
          </p:cNvPr>
          <p:cNvCxnSpPr/>
          <p:nvPr/>
        </p:nvCxnSpPr>
        <p:spPr>
          <a:xfrm flipV="1">
            <a:off x="1601652" y="1183740"/>
            <a:ext cx="828000" cy="3471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4AC6C75C-0140-4684-BF18-4BE250F4517E}"/>
              </a:ext>
            </a:extLst>
          </p:cNvPr>
          <p:cNvCxnSpPr/>
          <p:nvPr/>
        </p:nvCxnSpPr>
        <p:spPr>
          <a:xfrm flipV="1">
            <a:off x="1601652" y="2413022"/>
            <a:ext cx="828000" cy="3471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32B2F00A-E7E9-49B0-9E0B-547D5321F779}"/>
              </a:ext>
            </a:extLst>
          </p:cNvPr>
          <p:cNvCxnSpPr/>
          <p:nvPr/>
        </p:nvCxnSpPr>
        <p:spPr>
          <a:xfrm flipV="1">
            <a:off x="2407560" y="2402430"/>
            <a:ext cx="828000" cy="3471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E89411B9-9673-4A89-AD5C-9A52D766A02C}"/>
              </a:ext>
            </a:extLst>
          </p:cNvPr>
          <p:cNvSpPr/>
          <p:nvPr/>
        </p:nvSpPr>
        <p:spPr>
          <a:xfrm>
            <a:off x="3295753" y="2413022"/>
            <a:ext cx="7264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</a:rPr>
              <a:t>芝士</a:t>
            </a:r>
            <a:endParaRPr lang="zh-TW" altLang="zh-TW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D827F49-C82F-443D-B49A-E6F8A82FBC0B}"/>
              </a:ext>
            </a:extLst>
          </p:cNvPr>
          <p:cNvSpPr/>
          <p:nvPr/>
        </p:nvSpPr>
        <p:spPr>
          <a:xfrm>
            <a:off x="4144415" y="2428536"/>
            <a:ext cx="7264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</a:rPr>
              <a:t>牛肉</a:t>
            </a:r>
            <a:endParaRPr lang="zh-TW" altLang="zh-TW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304F86D-97BC-425B-89ED-508CB052A370}"/>
              </a:ext>
            </a:extLst>
          </p:cNvPr>
          <p:cNvSpPr/>
          <p:nvPr/>
        </p:nvSpPr>
        <p:spPr>
          <a:xfrm>
            <a:off x="6857988" y="3176224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L[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j</a:t>
            </a:r>
            <a:r>
              <a:rPr lang="en-US" altLang="zh-TW" kern="100" dirty="0">
                <a:solidFill>
                  <a:srgbClr val="FF0000"/>
                </a:solidFill>
              </a:rPr>
              <a:t>] = L[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j+1</a:t>
            </a:r>
            <a:r>
              <a:rPr lang="en-US" altLang="zh-TW" kern="100" dirty="0">
                <a:solidFill>
                  <a:srgbClr val="FF0000"/>
                </a:solidFill>
              </a:rPr>
              <a:t>]</a:t>
            </a:r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868ABBD-1BF7-4DF4-8A93-8629FEC9731C}"/>
              </a:ext>
            </a:extLst>
          </p:cNvPr>
          <p:cNvSpPr/>
          <p:nvPr/>
        </p:nvSpPr>
        <p:spPr>
          <a:xfrm>
            <a:off x="6457950" y="3850905"/>
            <a:ext cx="840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C = C-1</a:t>
            </a:r>
            <a:endParaRPr lang="zh-TW" altLang="en-US" dirty="0"/>
          </a:p>
        </p:txBody>
      </p:sp>
      <p:sp>
        <p:nvSpPr>
          <p:cNvPr id="21" name="手繪多邊形: 圖案 20">
            <a:extLst>
              <a:ext uri="{FF2B5EF4-FFF2-40B4-BE49-F238E27FC236}">
                <a16:creationId xmlns:a16="http://schemas.microsoft.com/office/drawing/2014/main" id="{BFB50F6C-B360-43A0-B703-3A6165C83CF5}"/>
              </a:ext>
            </a:extLst>
          </p:cNvPr>
          <p:cNvSpPr/>
          <p:nvPr/>
        </p:nvSpPr>
        <p:spPr>
          <a:xfrm>
            <a:off x="8182257" y="3184600"/>
            <a:ext cx="869244" cy="270953"/>
          </a:xfrm>
          <a:custGeom>
            <a:avLst/>
            <a:gdLst>
              <a:gd name="connsiteX0" fmla="*/ 869244 w 869244"/>
              <a:gd name="connsiteY0" fmla="*/ 270953 h 270953"/>
              <a:gd name="connsiteX1" fmla="*/ 428978 w 869244"/>
              <a:gd name="connsiteY1" fmla="*/ 20 h 270953"/>
              <a:gd name="connsiteX2" fmla="*/ 0 w 869244"/>
              <a:gd name="connsiteY2" fmla="*/ 259664 h 27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244" h="270953">
                <a:moveTo>
                  <a:pt x="869244" y="270953"/>
                </a:moveTo>
                <a:cubicBezTo>
                  <a:pt x="721548" y="136427"/>
                  <a:pt x="573852" y="1901"/>
                  <a:pt x="428978" y="20"/>
                </a:cubicBezTo>
                <a:cubicBezTo>
                  <a:pt x="284104" y="-1861"/>
                  <a:pt x="142052" y="128901"/>
                  <a:pt x="0" y="259664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40FD891-2E2B-4923-8732-11261B798E30}"/>
              </a:ext>
            </a:extLst>
          </p:cNvPr>
          <p:cNvSpPr/>
          <p:nvPr/>
        </p:nvSpPr>
        <p:spPr>
          <a:xfrm>
            <a:off x="7750678" y="2570278"/>
            <a:ext cx="1171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C000"/>
                </a:solidFill>
                <a:sym typeface="Wingdings" panose="05000000000000000000" pitchFamily="2" charset="2"/>
              </a:rPr>
              <a:t> </a:t>
            </a:r>
            <a:r>
              <a:rPr lang="en-US" altLang="zh-TW" kern="100" dirty="0">
                <a:solidFill>
                  <a:srgbClr val="FFC000"/>
                </a:solidFill>
              </a:rPr>
              <a:t>1</a:t>
            </a:r>
            <a:r>
              <a:rPr lang="en-US" altLang="zh-TW" kern="100" baseline="30000" dirty="0">
                <a:solidFill>
                  <a:srgbClr val="FFC000"/>
                </a:solidFill>
              </a:rPr>
              <a:t>st</a:t>
            </a:r>
            <a:r>
              <a:rPr lang="en-US" altLang="zh-TW" kern="100" dirty="0">
                <a:solidFill>
                  <a:srgbClr val="FFC000"/>
                </a:solidFill>
              </a:rPr>
              <a:t> item</a:t>
            </a:r>
            <a:endParaRPr lang="zh-TW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8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D9FCDB-8E63-4ECA-B2BA-1BB18F73F1F3}"/>
              </a:ext>
            </a:extLst>
          </p:cNvPr>
          <p:cNvSpPr/>
          <p:nvPr/>
        </p:nvSpPr>
        <p:spPr>
          <a:xfrm>
            <a:off x="321538" y="1040368"/>
            <a:ext cx="7398819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在這個遊戲裏，小芬利用堆疊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S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來表示一個漢堡包，</a:t>
            </a:r>
            <a:r>
              <a:rPr lang="en-US" altLang="zh-TW" kern="100" dirty="0">
                <a:solidFill>
                  <a:srgbClr val="FF0000"/>
                </a:solidFill>
                <a:latin typeface="Segoe UI Emoji" panose="020B0502040204020203" pitchFamily="34" charset="0"/>
                <a:cs typeface="Calibri" panose="020F0502020204030204" pitchFamily="34" charset="0"/>
                <a:sym typeface="Segoe UI Emoji" panose="020B0502040204020203" pitchFamily="34" charset="0"/>
              </a:rPr>
              <a:t>🍔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她使用以下的子程式來編寫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cook(A)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，而隊列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儲存漢堡包的所有食材。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6367E98-0C66-45E6-A7F9-6B4D54D1D8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290853"/>
              </p:ext>
            </p:extLst>
          </p:nvPr>
        </p:nvGraphicFramePr>
        <p:xfrm>
          <a:off x="476961" y="1830816"/>
          <a:ext cx="5163097" cy="1080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6955">
                  <a:extLst>
                    <a:ext uri="{9D8B030D-6E8A-4147-A177-3AD203B41FA5}">
                      <a16:colId xmlns:a16="http://schemas.microsoft.com/office/drawing/2014/main" val="2680697553"/>
                    </a:ext>
                  </a:extLst>
                </a:gridCol>
                <a:gridCol w="3916142">
                  <a:extLst>
                    <a:ext uri="{9D8B030D-6E8A-4147-A177-3AD203B41FA5}">
                      <a16:colId xmlns:a16="http://schemas.microsoft.com/office/drawing/2014/main" val="601854936"/>
                    </a:ext>
                  </a:extLst>
                </a:gridCol>
              </a:tblGrid>
              <a:tr h="360323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子程式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描述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3638183"/>
                  </a:ext>
                </a:extLst>
              </a:tr>
              <a:tr h="360323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push(S,K)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把元素</a:t>
                      </a:r>
                      <a:r>
                        <a:rPr lang="en-US" sz="1800" kern="100" dirty="0">
                          <a:effectLst/>
                        </a:rPr>
                        <a:t> K</a:t>
                      </a: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添加</a:t>
                      </a:r>
                      <a:r>
                        <a:rPr lang="zh-TW" sz="1800" kern="100" dirty="0">
                          <a:effectLst/>
                        </a:rPr>
                        <a:t>至</a:t>
                      </a:r>
                      <a:r>
                        <a:rPr lang="en-US" sz="1800" kern="100" dirty="0">
                          <a:effectLst/>
                        </a:rPr>
                        <a:t> S</a:t>
                      </a:r>
                      <a:r>
                        <a:rPr lang="zh-TW" sz="1800" kern="100" dirty="0">
                          <a:effectLst/>
                        </a:rPr>
                        <a:t>成為其頂端元素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57095799"/>
                  </a:ext>
                </a:extLst>
              </a:tr>
              <a:tr h="360323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flip(S)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倒轉</a:t>
                      </a:r>
                      <a:r>
                        <a:rPr lang="en-US" sz="1800" kern="100" dirty="0">
                          <a:effectLst/>
                        </a:rPr>
                        <a:t> S </a:t>
                      </a:r>
                      <a:r>
                        <a:rPr lang="zh-TW" sz="1800" kern="100" dirty="0">
                          <a:effectLst/>
                        </a:rPr>
                        <a:t>中所有元素的次序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1408319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F9EAF2EA-47A0-458F-96E8-50ED76B3701C}"/>
              </a:ext>
            </a:extLst>
          </p:cNvPr>
          <p:cNvSpPr/>
          <p:nvPr/>
        </p:nvSpPr>
        <p:spPr>
          <a:xfrm>
            <a:off x="321537" y="2946779"/>
            <a:ext cx="6575973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在以下例子中，在執行</a:t>
            </a:r>
            <a:r>
              <a:rPr lang="zh-TW" altLang="zh-TW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flip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(S)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中所有元素的次序會倒轉。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CEC7A214-22B3-4D37-B553-1E3995F82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788510"/>
              </p:ext>
            </p:extLst>
          </p:nvPr>
        </p:nvGraphicFramePr>
        <p:xfrm>
          <a:off x="809991" y="3417827"/>
          <a:ext cx="3362451" cy="15375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76181">
                  <a:extLst>
                    <a:ext uri="{9D8B030D-6E8A-4147-A177-3AD203B41FA5}">
                      <a16:colId xmlns:a16="http://schemas.microsoft.com/office/drawing/2014/main" val="1288081624"/>
                    </a:ext>
                  </a:extLst>
                </a:gridCol>
                <a:gridCol w="1210089">
                  <a:extLst>
                    <a:ext uri="{9D8B030D-6E8A-4147-A177-3AD203B41FA5}">
                      <a16:colId xmlns:a16="http://schemas.microsoft.com/office/drawing/2014/main" val="2119715938"/>
                    </a:ext>
                  </a:extLst>
                </a:gridCol>
                <a:gridCol w="1076181">
                  <a:extLst>
                    <a:ext uri="{9D8B030D-6E8A-4147-A177-3AD203B41FA5}">
                      <a16:colId xmlns:a16="http://schemas.microsoft.com/office/drawing/2014/main" val="2525217129"/>
                    </a:ext>
                  </a:extLst>
                </a:gridCol>
              </a:tblGrid>
              <a:tr h="30751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魚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洋蔥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5873924"/>
                  </a:ext>
                </a:extLst>
              </a:tr>
              <a:tr h="30751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麵包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sym typeface="Wingdings" panose="05000000000000000000" pitchFamily="2" charset="2"/>
                        </a:rPr>
                        <a:t>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牛肉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2050036"/>
                  </a:ext>
                </a:extLst>
              </a:tr>
              <a:tr h="30751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牛肉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flip(S)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麵包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4585676"/>
                  </a:ext>
                </a:extLst>
              </a:tr>
              <a:tr h="30751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洋蔥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魚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225065"/>
                  </a:ext>
                </a:extLst>
              </a:tr>
              <a:tr h="30751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9848746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9C174D90-633D-4B51-BEDE-0D258C6BC6E7}"/>
              </a:ext>
            </a:extLst>
          </p:cNvPr>
          <p:cNvSpPr/>
          <p:nvPr/>
        </p:nvSpPr>
        <p:spPr>
          <a:xfrm>
            <a:off x="476960" y="4955387"/>
            <a:ext cx="4749795" cy="106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儲存了一個特定漢堡包的所有食材。小芬編寫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cook(A)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去烹調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內的食材。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6350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最初是空的。</a:t>
            </a:r>
            <a:r>
              <a:rPr lang="en-US" altLang="zh-TW" sz="1600" kern="100" dirty="0">
                <a:solidFill>
                  <a:srgbClr val="BFBFBF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TW" sz="1600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</a:t>
            </a:r>
            <a:r>
              <a:rPr lang="en-US" altLang="zh-TW" sz="1600" kern="100" dirty="0">
                <a:solidFill>
                  <a:srgbClr val="BFBFBF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=Queue, </a:t>
            </a:r>
            <a:r>
              <a:rPr lang="en-US" altLang="zh-TW" sz="1600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</a:t>
            </a:r>
            <a:r>
              <a:rPr lang="en-US" altLang="zh-TW" sz="1600" kern="100" dirty="0">
                <a:solidFill>
                  <a:srgbClr val="BFBFBF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=Stack, </a:t>
            </a:r>
            <a:r>
              <a:rPr lang="en-US" altLang="zh-TW" sz="1600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L</a:t>
            </a:r>
            <a:r>
              <a:rPr lang="en-US" altLang="zh-TW" sz="1600" kern="100" dirty="0">
                <a:solidFill>
                  <a:srgbClr val="BFBFBF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=List)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3717558-4D72-41D0-99A2-139A4CCC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4</a:t>
            </a:fld>
            <a:endParaRPr lang="zh-TW" altLang="en-US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9C1665BA-F66D-443E-9E2B-6CE93FB2D859}"/>
              </a:ext>
            </a:extLst>
          </p:cNvPr>
          <p:cNvGrpSpPr/>
          <p:nvPr/>
        </p:nvGrpSpPr>
        <p:grpSpPr>
          <a:xfrm>
            <a:off x="5592858" y="4403698"/>
            <a:ext cx="2344135" cy="1516844"/>
            <a:chOff x="5725442" y="3798301"/>
            <a:chExt cx="2344135" cy="151684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F94C711-7C7A-4863-83C8-1C79D9E824BC}"/>
                </a:ext>
              </a:extLst>
            </p:cNvPr>
            <p:cNvSpPr/>
            <p:nvPr/>
          </p:nvSpPr>
          <p:spPr>
            <a:xfrm>
              <a:off x="5725442" y="4249532"/>
              <a:ext cx="2344135" cy="10656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8895" marR="36830" indent="-6350" algn="just">
                <a:lnSpc>
                  <a:spcPct val="120000"/>
                </a:lnSpc>
                <a:spcAft>
                  <a:spcPts val="0"/>
                </a:spcAft>
              </a:pPr>
              <a:r>
                <a:rPr lang="zh-TW" altLang="zh-TW" kern="100" dirty="0"/>
                <a:t>當</a:t>
              </a:r>
              <a:r>
                <a:rPr lang="en-US" altLang="zh-TW" kern="100" dirty="0"/>
                <a:t>A</a:t>
              </a:r>
              <a:r>
                <a:rPr lang="zh-TW" altLang="zh-TW" kern="100" dirty="0">
                  <a:highlight>
                    <a:srgbClr val="00FFFF"/>
                  </a:highlight>
                </a:rPr>
                <a:t>不是空</a:t>
              </a:r>
              <a:r>
                <a:rPr lang="zh-TW" altLang="zh-TW" kern="100" dirty="0"/>
                <a:t>的 執行</a:t>
              </a:r>
            </a:p>
            <a:p>
              <a:pPr marL="48895" marR="36830" indent="-6350" algn="just">
                <a:lnSpc>
                  <a:spcPct val="120000"/>
                </a:lnSpc>
                <a:spcAft>
                  <a:spcPts val="0"/>
                </a:spcAft>
              </a:pPr>
              <a:r>
                <a:rPr lang="en-US" altLang="zh-TW" kern="100" dirty="0"/>
                <a:t>		push(S, </a:t>
              </a:r>
              <a:r>
                <a:rPr lang="en-US" altLang="zh-TW" kern="100" dirty="0" err="1">
                  <a:highlight>
                    <a:srgbClr val="00FFFF"/>
                  </a:highlight>
                </a:rPr>
                <a:t>deq</a:t>
              </a:r>
              <a:r>
                <a:rPr lang="en-US" altLang="zh-TW" kern="100" dirty="0">
                  <a:highlight>
                    <a:srgbClr val="00FFFF"/>
                  </a:highlight>
                </a:rPr>
                <a:t>(</a:t>
              </a:r>
              <a:r>
                <a:rPr lang="en-US" altLang="zh-TW" kern="100" dirty="0">
                  <a:highlight>
                    <a:srgbClr val="FFFF00"/>
                  </a:highlight>
                </a:rPr>
                <a:t>A</a:t>
              </a:r>
              <a:r>
                <a:rPr lang="en-US" altLang="zh-TW" kern="100" dirty="0">
                  <a:highlight>
                    <a:srgbClr val="00FFFF"/>
                  </a:highlight>
                </a:rPr>
                <a:t>)</a:t>
              </a:r>
              <a:r>
                <a:rPr lang="en-US" altLang="zh-TW" kern="100" dirty="0"/>
                <a:t>)</a:t>
              </a:r>
              <a:endParaRPr lang="zh-TW" altLang="zh-TW" kern="100" dirty="0"/>
            </a:p>
            <a:p>
              <a:pPr marL="48895" marR="36830" indent="-6350" algn="just">
                <a:lnSpc>
                  <a:spcPct val="120000"/>
                </a:lnSpc>
                <a:spcAft>
                  <a:spcPts val="0"/>
                </a:spcAft>
              </a:pPr>
              <a:r>
                <a:rPr lang="en-US" altLang="zh-TW" kern="100" dirty="0"/>
                <a:t>		flip(S)</a:t>
              </a:r>
              <a:endParaRPr lang="zh-TW" altLang="zh-TW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D67A517-1DCE-49C8-8FDE-475A705AD5DA}"/>
                </a:ext>
              </a:extLst>
            </p:cNvPr>
            <p:cNvSpPr/>
            <p:nvPr/>
          </p:nvSpPr>
          <p:spPr>
            <a:xfrm>
              <a:off x="5725442" y="3798301"/>
              <a:ext cx="955390" cy="4025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TW" kern="100" dirty="0">
                  <a:solidFill>
                    <a:srgbClr val="000000"/>
                  </a:solidFill>
                  <a:latin typeface="Calibri" panose="020F0502020204030204" pitchFamily="34" charset="0"/>
                </a:rPr>
                <a:t>cook (A)</a:t>
              </a:r>
              <a:endParaRPr lang="zh-TW" altLang="en-US" dirty="0"/>
            </a:p>
          </p:txBody>
        </p:sp>
      </p:grp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918E97CC-0347-43FC-BD42-435AD377A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63151"/>
              </p:ext>
            </p:extLst>
          </p:nvPr>
        </p:nvGraphicFramePr>
        <p:xfrm>
          <a:off x="476960" y="294825"/>
          <a:ext cx="4968000" cy="694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424890893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11574870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74105589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426778789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61335781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63194112"/>
                    </a:ext>
                  </a:extLst>
                </a:gridCol>
              </a:tblGrid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4849966"/>
                  </a:ext>
                </a:extLst>
              </a:tr>
              <a:tr h="347174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洋蔥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>
                          <a:effectLst/>
                        </a:rPr>
                        <a:t>牛肉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kern="100" dirty="0">
                          <a:effectLst/>
                        </a:rPr>
                        <a:t>麵包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kern="100" dirty="0">
                          <a:effectLst/>
                          <a:highlight>
                            <a:srgbClr val="00FFFF"/>
                          </a:highlight>
                        </a:rPr>
                        <a:t>魚</a:t>
                      </a: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0884211"/>
                  </a:ext>
                </a:extLst>
              </a:tr>
            </a:tbl>
          </a:graphicData>
        </a:graphic>
      </p:graphicFrame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46F9D98A-EB56-46CE-8CE0-7B6A464A58A4}"/>
              </a:ext>
            </a:extLst>
          </p:cNvPr>
          <p:cNvSpPr/>
          <p:nvPr/>
        </p:nvSpPr>
        <p:spPr>
          <a:xfrm>
            <a:off x="1693333" y="914400"/>
            <a:ext cx="675285" cy="3601156"/>
          </a:xfrm>
          <a:custGeom>
            <a:avLst/>
            <a:gdLst>
              <a:gd name="connsiteX0" fmla="*/ 327378 w 675285"/>
              <a:gd name="connsiteY0" fmla="*/ 0 h 3601156"/>
              <a:gd name="connsiteX1" fmla="*/ 666045 w 675285"/>
              <a:gd name="connsiteY1" fmla="*/ 2009422 h 3601156"/>
              <a:gd name="connsiteX2" fmla="*/ 0 w 675285"/>
              <a:gd name="connsiteY2" fmla="*/ 3601156 h 360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5285" h="3601156">
                <a:moveTo>
                  <a:pt x="327378" y="0"/>
                </a:moveTo>
                <a:cubicBezTo>
                  <a:pt x="523993" y="704614"/>
                  <a:pt x="720608" y="1409229"/>
                  <a:pt x="666045" y="2009422"/>
                </a:cubicBezTo>
                <a:cubicBezTo>
                  <a:pt x="611482" y="2609615"/>
                  <a:pt x="305741" y="3105385"/>
                  <a:pt x="0" y="3601156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B7462A5A-6444-403C-A501-8CC3141A86F9}"/>
              </a:ext>
            </a:extLst>
          </p:cNvPr>
          <p:cNvSpPr/>
          <p:nvPr/>
        </p:nvSpPr>
        <p:spPr>
          <a:xfrm>
            <a:off x="1704622" y="3556000"/>
            <a:ext cx="1794934" cy="891822"/>
          </a:xfrm>
          <a:custGeom>
            <a:avLst/>
            <a:gdLst>
              <a:gd name="connsiteX0" fmla="*/ 0 w 1794934"/>
              <a:gd name="connsiteY0" fmla="*/ 0 h 891822"/>
              <a:gd name="connsiteX1" fmla="*/ 1016000 w 1794934"/>
              <a:gd name="connsiteY1" fmla="*/ 225778 h 891822"/>
              <a:gd name="connsiteX2" fmla="*/ 1794934 w 1794934"/>
              <a:gd name="connsiteY2" fmla="*/ 891822 h 891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4934" h="891822">
                <a:moveTo>
                  <a:pt x="0" y="0"/>
                </a:moveTo>
                <a:cubicBezTo>
                  <a:pt x="358422" y="38570"/>
                  <a:pt x="716844" y="77141"/>
                  <a:pt x="1016000" y="225778"/>
                </a:cubicBezTo>
                <a:cubicBezTo>
                  <a:pt x="1315156" y="374415"/>
                  <a:pt x="1555045" y="633118"/>
                  <a:pt x="1794934" y="891822"/>
                </a:cubicBezTo>
              </a:path>
            </a:pathLst>
          </a:custGeom>
          <a:noFill/>
          <a:ln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290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C81314B-5D7F-48A2-AFBA-DBA444250A3D}"/>
              </a:ext>
            </a:extLst>
          </p:cNvPr>
          <p:cNvSpPr/>
          <p:nvPr/>
        </p:nvSpPr>
        <p:spPr>
          <a:xfrm>
            <a:off x="406932" y="409323"/>
            <a:ext cx="2941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(c)(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L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的內容是：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A = L</a:t>
            </a:r>
            <a:endParaRPr lang="zh-TW" altLang="en-US" dirty="0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041C7E6-A919-4BB6-9FA9-C2CF815AD6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66498"/>
              </p:ext>
            </p:extLst>
          </p:nvPr>
        </p:nvGraphicFramePr>
        <p:xfrm>
          <a:off x="865106" y="875534"/>
          <a:ext cx="4968000" cy="69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152321761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60253414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05856937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0018269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39389950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547179514"/>
                    </a:ext>
                  </a:extLst>
                </a:gridCol>
              </a:tblGrid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3912779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牛肉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洋蔥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麵包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麵包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9059185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C2580F0-BDBD-4AFB-BB5C-A868034505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524099"/>
              </p:ext>
            </p:extLst>
          </p:nvPr>
        </p:nvGraphicFramePr>
        <p:xfrm>
          <a:off x="7074879" y="837909"/>
          <a:ext cx="1240606" cy="12344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40606">
                  <a:extLst>
                    <a:ext uri="{9D8B030D-6E8A-4147-A177-3AD203B41FA5}">
                      <a16:colId xmlns:a16="http://schemas.microsoft.com/office/drawing/2014/main" val="592422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78649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2625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561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079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1709765"/>
                  </a:ext>
                </a:extLst>
              </a:tr>
            </a:tbl>
          </a:graphicData>
        </a:graphic>
      </p:graphicFrame>
      <p:sp>
        <p:nvSpPr>
          <p:cNvPr id="5" name="箭號: 向右 4">
            <a:extLst>
              <a:ext uri="{FF2B5EF4-FFF2-40B4-BE49-F238E27FC236}">
                <a16:creationId xmlns:a16="http://schemas.microsoft.com/office/drawing/2014/main" id="{409BEE6D-70C1-4D0F-BBAD-49E330CEFC90}"/>
              </a:ext>
            </a:extLst>
          </p:cNvPr>
          <p:cNvSpPr/>
          <p:nvPr/>
        </p:nvSpPr>
        <p:spPr>
          <a:xfrm>
            <a:off x="6334930" y="1321062"/>
            <a:ext cx="238125" cy="19875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2D14DE-BBDE-4F62-BFB9-271340603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868" y="136524"/>
            <a:ext cx="234748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於下方填上執行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Cook(A)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後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S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的內容。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(2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)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箭號: 向右 6">
            <a:extLst>
              <a:ext uri="{FF2B5EF4-FFF2-40B4-BE49-F238E27FC236}">
                <a16:creationId xmlns:a16="http://schemas.microsoft.com/office/drawing/2014/main" id="{6CAD3A1F-1270-4099-B6A1-001AAB4E74FA}"/>
              </a:ext>
            </a:extLst>
          </p:cNvPr>
          <p:cNvSpPr/>
          <p:nvPr/>
        </p:nvSpPr>
        <p:spPr>
          <a:xfrm>
            <a:off x="6457950" y="4751988"/>
            <a:ext cx="238125" cy="19875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C6392FF-683F-4BB9-B0C7-DF33F367F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721" y="3417981"/>
            <a:ext cx="53334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(ii)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假設執行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cook(A)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後，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cook (A)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後，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S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的內容是：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77AC6A92-F35B-4756-A01F-8377B1198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685915"/>
              </p:ext>
            </p:extLst>
          </p:nvPr>
        </p:nvGraphicFramePr>
        <p:xfrm>
          <a:off x="7074879" y="4110702"/>
          <a:ext cx="1268730" cy="148132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687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麵包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蕃茄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生菜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牛肉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麵包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036684BB-6E58-4C5A-A553-AB7F71629A4F}"/>
              </a:ext>
            </a:extLst>
          </p:cNvPr>
          <p:cNvSpPr/>
          <p:nvPr/>
        </p:nvSpPr>
        <p:spPr>
          <a:xfrm>
            <a:off x="992359" y="3807925"/>
            <a:ext cx="303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於下方填上的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初始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內容</a:t>
            </a:r>
            <a:r>
              <a:rPr lang="zh-TW" altLang="zh-TW" kern="1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ea typeface="Calibri" panose="020F0502020204030204" pitchFamily="34" charset="0"/>
              </a:rPr>
              <a:t>(2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zh-TW" altLang="en-US" dirty="0"/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77A28A9F-9562-4780-9084-DC29849AE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101766"/>
              </p:ext>
            </p:extLst>
          </p:nvPr>
        </p:nvGraphicFramePr>
        <p:xfrm>
          <a:off x="1107188" y="4206060"/>
          <a:ext cx="4968000" cy="69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695838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96296339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32125004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80146307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40558279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007380026"/>
                    </a:ext>
                  </a:extLst>
                </a:gridCol>
              </a:tblGrid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2624357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5567913"/>
                  </a:ext>
                </a:extLst>
              </a:tr>
            </a:tbl>
          </a:graphicData>
        </a:graphic>
      </p:graphicFrame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246B9034-D65E-4EEA-93A8-CBE36723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5</a:t>
            </a:fld>
            <a:endParaRPr lang="zh-TW" altLang="en-US"/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11495961-A6D4-44F6-AE02-F6151C153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783203"/>
              </p:ext>
            </p:extLst>
          </p:nvPr>
        </p:nvGraphicFramePr>
        <p:xfrm>
          <a:off x="7074879" y="837909"/>
          <a:ext cx="1240606" cy="12344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40606">
                  <a:extLst>
                    <a:ext uri="{9D8B030D-6E8A-4147-A177-3AD203B41FA5}">
                      <a16:colId xmlns:a16="http://schemas.microsoft.com/office/drawing/2014/main" val="592422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麵包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78649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牛肉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2625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洋蔥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561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麵包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079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1709765"/>
                  </a:ext>
                </a:extLst>
              </a:tr>
            </a:tbl>
          </a:graphicData>
        </a:graphic>
      </p:graphicFrame>
      <p:grpSp>
        <p:nvGrpSpPr>
          <p:cNvPr id="15" name="群組 14">
            <a:extLst>
              <a:ext uri="{FF2B5EF4-FFF2-40B4-BE49-F238E27FC236}">
                <a16:creationId xmlns:a16="http://schemas.microsoft.com/office/drawing/2014/main" id="{B77EF187-BA36-4B01-ADCA-E683FAEFF54F}"/>
              </a:ext>
            </a:extLst>
          </p:cNvPr>
          <p:cNvGrpSpPr/>
          <p:nvPr/>
        </p:nvGrpSpPr>
        <p:grpSpPr>
          <a:xfrm>
            <a:off x="6453992" y="1963547"/>
            <a:ext cx="2344135" cy="1516844"/>
            <a:chOff x="5725442" y="3798301"/>
            <a:chExt cx="2344135" cy="1516844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998C787-71DB-4D8D-B46A-E88D5674310C}"/>
                </a:ext>
              </a:extLst>
            </p:cNvPr>
            <p:cNvSpPr/>
            <p:nvPr/>
          </p:nvSpPr>
          <p:spPr>
            <a:xfrm>
              <a:off x="5725442" y="4249532"/>
              <a:ext cx="2344135" cy="10656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8895" marR="36830" indent="-6350" algn="just">
                <a:lnSpc>
                  <a:spcPct val="120000"/>
                </a:lnSpc>
                <a:spcAft>
                  <a:spcPts val="0"/>
                </a:spcAft>
              </a:pPr>
              <a:r>
                <a:rPr lang="zh-TW" altLang="zh-TW" kern="100" dirty="0"/>
                <a:t>當</a:t>
              </a:r>
              <a:r>
                <a:rPr lang="en-US" altLang="zh-TW" kern="100" dirty="0"/>
                <a:t>A</a:t>
              </a:r>
              <a:r>
                <a:rPr lang="zh-TW" altLang="zh-TW" kern="100" dirty="0">
                  <a:highlight>
                    <a:srgbClr val="00FFFF"/>
                  </a:highlight>
                </a:rPr>
                <a:t>不是空</a:t>
              </a:r>
              <a:r>
                <a:rPr lang="zh-TW" altLang="zh-TW" kern="100" dirty="0"/>
                <a:t>的 執行</a:t>
              </a:r>
            </a:p>
            <a:p>
              <a:pPr marL="48895" marR="36830" indent="-6350" algn="just">
                <a:lnSpc>
                  <a:spcPct val="120000"/>
                </a:lnSpc>
                <a:spcAft>
                  <a:spcPts val="0"/>
                </a:spcAft>
              </a:pPr>
              <a:r>
                <a:rPr lang="en-US" altLang="zh-TW" kern="100" dirty="0"/>
                <a:t>		push(S, </a:t>
              </a:r>
              <a:r>
                <a:rPr lang="en-US" altLang="zh-TW" kern="100" dirty="0" err="1">
                  <a:highlight>
                    <a:srgbClr val="00FFFF"/>
                  </a:highlight>
                </a:rPr>
                <a:t>deq</a:t>
              </a:r>
              <a:r>
                <a:rPr lang="en-US" altLang="zh-TW" kern="100" dirty="0">
                  <a:highlight>
                    <a:srgbClr val="00FFFF"/>
                  </a:highlight>
                </a:rPr>
                <a:t>(</a:t>
              </a:r>
              <a:r>
                <a:rPr lang="en-US" altLang="zh-TW" kern="100" dirty="0">
                  <a:highlight>
                    <a:srgbClr val="FFFF00"/>
                  </a:highlight>
                </a:rPr>
                <a:t>A</a:t>
              </a:r>
              <a:r>
                <a:rPr lang="en-US" altLang="zh-TW" kern="100" dirty="0">
                  <a:highlight>
                    <a:srgbClr val="00FFFF"/>
                  </a:highlight>
                </a:rPr>
                <a:t>)</a:t>
              </a:r>
              <a:r>
                <a:rPr lang="en-US" altLang="zh-TW" kern="100" dirty="0"/>
                <a:t>)</a:t>
              </a:r>
              <a:endParaRPr lang="zh-TW" altLang="zh-TW" kern="100" dirty="0"/>
            </a:p>
            <a:p>
              <a:pPr marL="48895" marR="36830" indent="-6350" algn="just">
                <a:lnSpc>
                  <a:spcPct val="120000"/>
                </a:lnSpc>
                <a:spcAft>
                  <a:spcPts val="0"/>
                </a:spcAft>
              </a:pPr>
              <a:r>
                <a:rPr lang="en-US" altLang="zh-TW" kern="100" dirty="0"/>
                <a:t>		flip(S)</a:t>
              </a:r>
              <a:endParaRPr lang="zh-TW" altLang="zh-TW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37165F4-F961-4B2A-A2DA-FA6E0C0169B2}"/>
                </a:ext>
              </a:extLst>
            </p:cNvPr>
            <p:cNvSpPr/>
            <p:nvPr/>
          </p:nvSpPr>
          <p:spPr>
            <a:xfrm>
              <a:off x="5725442" y="3798301"/>
              <a:ext cx="955390" cy="4025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TW" kern="100" dirty="0">
                  <a:solidFill>
                    <a:srgbClr val="000000"/>
                  </a:solidFill>
                  <a:latin typeface="Calibri" panose="020F0502020204030204" pitchFamily="34" charset="0"/>
                </a:rPr>
                <a:t>cook (A)</a:t>
              </a:r>
              <a:endParaRPr lang="zh-TW" altLang="en-US" dirty="0"/>
            </a:p>
          </p:txBody>
        </p:sp>
      </p:grp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5F315F67-7524-4B66-A571-CD72D4A0D1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937788"/>
              </p:ext>
            </p:extLst>
          </p:nvPr>
        </p:nvGraphicFramePr>
        <p:xfrm>
          <a:off x="865106" y="1719763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00" dirty="0"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6A775277-68E4-4BEC-BE1D-BD4E69ADE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471241"/>
              </p:ext>
            </p:extLst>
          </p:nvPr>
        </p:nvGraphicFramePr>
        <p:xfrm>
          <a:off x="1554168" y="2112808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00" dirty="0">
                          <a:solidFill>
                            <a:srgbClr val="FF0000"/>
                          </a:solidFill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B07DCB2C-66EB-4244-99DD-CF1C1C77F01C}"/>
              </a:ext>
            </a:extLst>
          </p:cNvPr>
          <p:cNvSpPr/>
          <p:nvPr/>
        </p:nvSpPr>
        <p:spPr>
          <a:xfrm>
            <a:off x="262855" y="2871907"/>
            <a:ext cx="48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/>
              <a:t>flip</a:t>
            </a:r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07E074-0262-4028-B3F7-149EDD78A32F}"/>
              </a:ext>
            </a:extLst>
          </p:cNvPr>
          <p:cNvSpPr/>
          <p:nvPr/>
        </p:nvSpPr>
        <p:spPr>
          <a:xfrm>
            <a:off x="188596" y="1909896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/>
              <a:t>push</a:t>
            </a:r>
            <a:endParaRPr lang="zh-TW" altLang="en-US" dirty="0"/>
          </a:p>
        </p:txBody>
      </p: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55E729D9-F854-4CEF-849C-AF846445C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857214"/>
              </p:ext>
            </p:extLst>
          </p:nvPr>
        </p:nvGraphicFramePr>
        <p:xfrm>
          <a:off x="2226658" y="1719763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洋蔥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00" dirty="0"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E4E3741F-C6FF-4970-87D5-652C8C86D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597768"/>
              </p:ext>
            </p:extLst>
          </p:nvPr>
        </p:nvGraphicFramePr>
        <p:xfrm>
          <a:off x="2915720" y="2112808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00" dirty="0">
                          <a:solidFill>
                            <a:srgbClr val="FF0000"/>
                          </a:solidFill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洋蔥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998D4107-D6E5-41D5-B6C4-FC02AE21BC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1323"/>
              </p:ext>
            </p:extLst>
          </p:nvPr>
        </p:nvGraphicFramePr>
        <p:xfrm>
          <a:off x="3588210" y="1719763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00" dirty="0"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洋蔥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907760F3-B2E3-4A93-A3C8-86AD409A6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245609"/>
              </p:ext>
            </p:extLst>
          </p:nvPr>
        </p:nvGraphicFramePr>
        <p:xfrm>
          <a:off x="4277272" y="2112808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洋蔥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00" dirty="0">
                          <a:solidFill>
                            <a:srgbClr val="FF0000"/>
                          </a:solidFill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8965B595-7748-491E-AC2C-A81E35D58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988474"/>
              </p:ext>
            </p:extLst>
          </p:nvPr>
        </p:nvGraphicFramePr>
        <p:xfrm>
          <a:off x="4949761" y="1719763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洋蔥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00" dirty="0"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CA0E80AD-9A14-4BCF-838B-BC76023E0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391836"/>
              </p:ext>
            </p:extLst>
          </p:nvPr>
        </p:nvGraphicFramePr>
        <p:xfrm>
          <a:off x="5638823" y="2112808"/>
          <a:ext cx="577281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7281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牛肉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洋蔥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cxnSp>
        <p:nvCxnSpPr>
          <p:cNvPr id="29" name="直線單箭頭接點 28">
            <a:extLst>
              <a:ext uri="{FF2B5EF4-FFF2-40B4-BE49-F238E27FC236}">
                <a16:creationId xmlns:a16="http://schemas.microsoft.com/office/drawing/2014/main" id="{9C4C70CD-E0B0-4FF7-BCDE-E59AD9E5954F}"/>
              </a:ext>
            </a:extLst>
          </p:cNvPr>
          <p:cNvCxnSpPr>
            <a:cxnSpLocks/>
          </p:cNvCxnSpPr>
          <p:nvPr/>
        </p:nvCxnSpPr>
        <p:spPr>
          <a:xfrm flipH="1">
            <a:off x="1111146" y="1433689"/>
            <a:ext cx="828000" cy="110631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8ECEE21B-B3BE-4AC3-B9A0-C34F384F1930}"/>
              </a:ext>
            </a:extLst>
          </p:cNvPr>
          <p:cNvCxnSpPr>
            <a:cxnSpLocks/>
          </p:cNvCxnSpPr>
          <p:nvPr/>
        </p:nvCxnSpPr>
        <p:spPr>
          <a:xfrm flipH="1">
            <a:off x="2513719" y="1458908"/>
            <a:ext cx="417576" cy="90302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BFDA7591-64B1-41A6-A7DE-5DB4C62E1DA5}"/>
              </a:ext>
            </a:extLst>
          </p:cNvPr>
          <p:cNvCxnSpPr>
            <a:cxnSpLocks/>
          </p:cNvCxnSpPr>
          <p:nvPr/>
        </p:nvCxnSpPr>
        <p:spPr>
          <a:xfrm>
            <a:off x="3787620" y="1472722"/>
            <a:ext cx="109832" cy="61947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>
            <a:extLst>
              <a:ext uri="{FF2B5EF4-FFF2-40B4-BE49-F238E27FC236}">
                <a16:creationId xmlns:a16="http://schemas.microsoft.com/office/drawing/2014/main" id="{F6DFAA3F-2BE0-4EE0-AF84-BECF92AC627E}"/>
              </a:ext>
            </a:extLst>
          </p:cNvPr>
          <p:cNvCxnSpPr>
            <a:cxnSpLocks/>
          </p:cNvCxnSpPr>
          <p:nvPr/>
        </p:nvCxnSpPr>
        <p:spPr>
          <a:xfrm>
            <a:off x="4634174" y="1463319"/>
            <a:ext cx="445826" cy="446577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表格 37">
            <a:extLst>
              <a:ext uri="{FF2B5EF4-FFF2-40B4-BE49-F238E27FC236}">
                <a16:creationId xmlns:a16="http://schemas.microsoft.com/office/drawing/2014/main" id="{B273957C-9CE1-42CA-934B-82DFEDA15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230222"/>
              </p:ext>
            </p:extLst>
          </p:nvPr>
        </p:nvGraphicFramePr>
        <p:xfrm>
          <a:off x="1226354" y="5001256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蕃茄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生菜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39" name="表格 38">
            <a:extLst>
              <a:ext uri="{FF2B5EF4-FFF2-40B4-BE49-F238E27FC236}">
                <a16:creationId xmlns:a16="http://schemas.microsoft.com/office/drawing/2014/main" id="{0A5A7572-4182-4106-8095-2391E5BC6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176030"/>
              </p:ext>
            </p:extLst>
          </p:nvPr>
        </p:nvGraphicFramePr>
        <p:xfrm>
          <a:off x="1915416" y="5394301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生菜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蕃茄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sp>
        <p:nvSpPr>
          <p:cNvPr id="40" name="矩形 39">
            <a:extLst>
              <a:ext uri="{FF2B5EF4-FFF2-40B4-BE49-F238E27FC236}">
                <a16:creationId xmlns:a16="http://schemas.microsoft.com/office/drawing/2014/main" id="{49B2A040-1AB6-4326-A492-51842430E53D}"/>
              </a:ext>
            </a:extLst>
          </p:cNvPr>
          <p:cNvSpPr/>
          <p:nvPr/>
        </p:nvSpPr>
        <p:spPr>
          <a:xfrm>
            <a:off x="262855" y="6153400"/>
            <a:ext cx="48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/>
              <a:t>flip</a:t>
            </a:r>
            <a:endParaRPr lang="zh-TW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B2D65E8-8543-466D-81E4-4801ED1A54B1}"/>
              </a:ext>
            </a:extLst>
          </p:cNvPr>
          <p:cNvSpPr/>
          <p:nvPr/>
        </p:nvSpPr>
        <p:spPr>
          <a:xfrm>
            <a:off x="188596" y="5191389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/>
              <a:t>push</a:t>
            </a:r>
            <a:endParaRPr lang="zh-TW" altLang="en-US" dirty="0"/>
          </a:p>
        </p:txBody>
      </p:sp>
      <p:graphicFrame>
        <p:nvGraphicFramePr>
          <p:cNvPr id="42" name="表格 41">
            <a:extLst>
              <a:ext uri="{FF2B5EF4-FFF2-40B4-BE49-F238E27FC236}">
                <a16:creationId xmlns:a16="http://schemas.microsoft.com/office/drawing/2014/main" id="{304A5125-5C49-4D01-9DFE-BA6983862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059157"/>
              </p:ext>
            </p:extLst>
          </p:nvPr>
        </p:nvGraphicFramePr>
        <p:xfrm>
          <a:off x="2587906" y="5001256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牛肉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生菜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蕃茄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43" name="表格 42">
            <a:extLst>
              <a:ext uri="{FF2B5EF4-FFF2-40B4-BE49-F238E27FC236}">
                <a16:creationId xmlns:a16="http://schemas.microsoft.com/office/drawing/2014/main" id="{50E9B2FD-D67E-4A12-93BC-DF7EB6B76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754867"/>
              </p:ext>
            </p:extLst>
          </p:nvPr>
        </p:nvGraphicFramePr>
        <p:xfrm>
          <a:off x="3276968" y="5394301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蕃茄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生菜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牛肉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44" name="表格 43">
            <a:extLst>
              <a:ext uri="{FF2B5EF4-FFF2-40B4-BE49-F238E27FC236}">
                <a16:creationId xmlns:a16="http://schemas.microsoft.com/office/drawing/2014/main" id="{2F0BBBCA-4BB0-4A77-9B3E-9F52CFE0D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412105"/>
              </p:ext>
            </p:extLst>
          </p:nvPr>
        </p:nvGraphicFramePr>
        <p:xfrm>
          <a:off x="3949458" y="5001256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蕃茄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生菜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牛肉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45" name="表格 44">
            <a:extLst>
              <a:ext uri="{FF2B5EF4-FFF2-40B4-BE49-F238E27FC236}">
                <a16:creationId xmlns:a16="http://schemas.microsoft.com/office/drawing/2014/main" id="{8DD061AE-171A-43E1-B2D4-A27877502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445114"/>
              </p:ext>
            </p:extLst>
          </p:nvPr>
        </p:nvGraphicFramePr>
        <p:xfrm>
          <a:off x="4638520" y="5394301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400" kern="100" dirty="0">
                          <a:solidFill>
                            <a:schemeClr val="tx1"/>
                          </a:solidFill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生菜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蕃茄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46" name="表格 45">
            <a:extLst>
              <a:ext uri="{FF2B5EF4-FFF2-40B4-BE49-F238E27FC236}">
                <a16:creationId xmlns:a16="http://schemas.microsoft.com/office/drawing/2014/main" id="{018ACB44-2CE0-4EA6-B616-90AE78613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438549"/>
              </p:ext>
            </p:extLst>
          </p:nvPr>
        </p:nvGraphicFramePr>
        <p:xfrm>
          <a:off x="5311009" y="5001256"/>
          <a:ext cx="579230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9230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400" kern="100" dirty="0"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生菜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蕃茄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lvl="0" indent="-635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麵包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graphicFrame>
        <p:nvGraphicFramePr>
          <p:cNvPr id="47" name="表格 46">
            <a:extLst>
              <a:ext uri="{FF2B5EF4-FFF2-40B4-BE49-F238E27FC236}">
                <a16:creationId xmlns:a16="http://schemas.microsoft.com/office/drawing/2014/main" id="{61BBC4DE-E9A2-40ED-ADBA-96FC6FFBD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011176"/>
              </p:ext>
            </p:extLst>
          </p:nvPr>
        </p:nvGraphicFramePr>
        <p:xfrm>
          <a:off x="6000071" y="5394301"/>
          <a:ext cx="577281" cy="1152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7281">
                  <a:extLst>
                    <a:ext uri="{9D8B030D-6E8A-4147-A177-3AD203B41FA5}">
                      <a16:colId xmlns:a16="http://schemas.microsoft.com/office/drawing/2014/main" val="302800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麵包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6666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蕃茄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847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生菜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738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牛肉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0290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麵包</a:t>
                      </a:r>
                      <a:endParaRPr lang="zh-TW" sz="14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23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57230"/>
                  </a:ext>
                </a:extLst>
              </a:tr>
            </a:tbl>
          </a:graphicData>
        </a:graphic>
      </p:graphicFrame>
      <p:sp>
        <p:nvSpPr>
          <p:cNvPr id="48" name="矩形 47">
            <a:extLst>
              <a:ext uri="{FF2B5EF4-FFF2-40B4-BE49-F238E27FC236}">
                <a16:creationId xmlns:a16="http://schemas.microsoft.com/office/drawing/2014/main" id="{84E918BA-E71D-4F03-BFED-C5D9ECBD8C56}"/>
              </a:ext>
            </a:extLst>
          </p:cNvPr>
          <p:cNvSpPr/>
          <p:nvPr/>
        </p:nvSpPr>
        <p:spPr>
          <a:xfrm>
            <a:off x="5361841" y="4511457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kern="100" dirty="0">
                <a:solidFill>
                  <a:srgbClr val="FF0000"/>
                </a:solidFill>
              </a:rPr>
              <a:t>麵包</a:t>
            </a:r>
            <a:endParaRPr lang="zh-TW" altLang="en-US" dirty="0"/>
          </a:p>
        </p:txBody>
      </p:sp>
      <p:cxnSp>
        <p:nvCxnSpPr>
          <p:cNvPr id="49" name="直線單箭頭接點 48">
            <a:extLst>
              <a:ext uri="{FF2B5EF4-FFF2-40B4-BE49-F238E27FC236}">
                <a16:creationId xmlns:a16="http://schemas.microsoft.com/office/drawing/2014/main" id="{D5DE9643-2F65-4931-A711-92E58AF5F419}"/>
              </a:ext>
            </a:extLst>
          </p:cNvPr>
          <p:cNvCxnSpPr>
            <a:cxnSpLocks/>
          </p:cNvCxnSpPr>
          <p:nvPr/>
        </p:nvCxnSpPr>
        <p:spPr>
          <a:xfrm flipH="1">
            <a:off x="6594908" y="5141567"/>
            <a:ext cx="465634" cy="41915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29932DA6-E458-4557-934A-1C92D6E8D599}"/>
              </a:ext>
            </a:extLst>
          </p:cNvPr>
          <p:cNvSpPr/>
          <p:nvPr/>
        </p:nvSpPr>
        <p:spPr>
          <a:xfrm>
            <a:off x="4538830" y="4511457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kern="100" dirty="0">
                <a:solidFill>
                  <a:srgbClr val="FF0000"/>
                </a:solidFill>
              </a:rPr>
              <a:t>麵包</a:t>
            </a:r>
            <a:endParaRPr lang="zh-TW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49570FD1-6E5E-4968-A8EC-A1FF956EB456}"/>
              </a:ext>
            </a:extLst>
          </p:cNvPr>
          <p:cNvSpPr/>
          <p:nvPr/>
        </p:nvSpPr>
        <p:spPr>
          <a:xfrm>
            <a:off x="3651943" y="4547452"/>
            <a:ext cx="7264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</a:rPr>
              <a:t>牛肉</a:t>
            </a:r>
            <a:endParaRPr lang="zh-TW" altLang="zh-TW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A2EBEE93-5E95-452E-BA04-BE6B4F0A3A9D}"/>
              </a:ext>
            </a:extLst>
          </p:cNvPr>
          <p:cNvSpPr/>
          <p:nvPr/>
        </p:nvSpPr>
        <p:spPr>
          <a:xfrm>
            <a:off x="2882169" y="452047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kern="100" dirty="0">
                <a:solidFill>
                  <a:srgbClr val="FF0000"/>
                </a:solidFill>
              </a:rPr>
              <a:t>蕃茄</a:t>
            </a:r>
            <a:endParaRPr lang="zh-TW" altLang="en-US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A395B218-588A-4E7D-BB1F-7EC7C181843F}"/>
              </a:ext>
            </a:extLst>
          </p:cNvPr>
          <p:cNvSpPr/>
          <p:nvPr/>
        </p:nvSpPr>
        <p:spPr>
          <a:xfrm>
            <a:off x="1995729" y="4547452"/>
            <a:ext cx="7264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</a:rPr>
              <a:t>生菜</a:t>
            </a:r>
            <a:endParaRPr lang="zh-TW" altLang="zh-TW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cxnSp>
        <p:nvCxnSpPr>
          <p:cNvPr id="56" name="直線單箭頭接點 55">
            <a:extLst>
              <a:ext uri="{FF2B5EF4-FFF2-40B4-BE49-F238E27FC236}">
                <a16:creationId xmlns:a16="http://schemas.microsoft.com/office/drawing/2014/main" id="{C1538875-2B59-4EF4-86CC-2B8B02341660}"/>
              </a:ext>
            </a:extLst>
          </p:cNvPr>
          <p:cNvCxnSpPr>
            <a:cxnSpLocks/>
          </p:cNvCxnSpPr>
          <p:nvPr/>
        </p:nvCxnSpPr>
        <p:spPr>
          <a:xfrm flipV="1">
            <a:off x="4280971" y="4851365"/>
            <a:ext cx="353203" cy="33534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>
            <a:extLst>
              <a:ext uri="{FF2B5EF4-FFF2-40B4-BE49-F238E27FC236}">
                <a16:creationId xmlns:a16="http://schemas.microsoft.com/office/drawing/2014/main" id="{1509D787-3FF6-4E27-85AA-AEA9CD730551}"/>
              </a:ext>
            </a:extLst>
          </p:cNvPr>
          <p:cNvCxnSpPr>
            <a:cxnSpLocks/>
          </p:cNvCxnSpPr>
          <p:nvPr/>
        </p:nvCxnSpPr>
        <p:spPr>
          <a:xfrm flipV="1">
            <a:off x="3096331" y="4791611"/>
            <a:ext cx="699833" cy="58444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434D881A-0E93-48BB-94C6-1D3BCE3650FC}"/>
              </a:ext>
            </a:extLst>
          </p:cNvPr>
          <p:cNvCxnSpPr>
            <a:cxnSpLocks/>
          </p:cNvCxnSpPr>
          <p:nvPr/>
        </p:nvCxnSpPr>
        <p:spPr>
          <a:xfrm flipV="1">
            <a:off x="1670858" y="4791611"/>
            <a:ext cx="1244862" cy="74524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單箭頭接點 62">
            <a:extLst>
              <a:ext uri="{FF2B5EF4-FFF2-40B4-BE49-F238E27FC236}">
                <a16:creationId xmlns:a16="http://schemas.microsoft.com/office/drawing/2014/main" id="{05F35BAB-BCB6-4ACC-AE63-C30878135107}"/>
              </a:ext>
            </a:extLst>
          </p:cNvPr>
          <p:cNvCxnSpPr>
            <a:cxnSpLocks/>
          </p:cNvCxnSpPr>
          <p:nvPr/>
        </p:nvCxnSpPr>
        <p:spPr>
          <a:xfrm flipV="1">
            <a:off x="1662067" y="4843364"/>
            <a:ext cx="490085" cy="98571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53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1" grpId="0"/>
      <p:bldP spid="52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DA7FA69-E51C-42DC-B9B4-61F6BA5A7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55" y="436467"/>
            <a:ext cx="39003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另一個隊列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B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以一個陣列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R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來實現。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箭號: 向右 2">
            <a:extLst>
              <a:ext uri="{FF2B5EF4-FFF2-40B4-BE49-F238E27FC236}">
                <a16:creationId xmlns:a16="http://schemas.microsoft.com/office/drawing/2014/main" id="{C062B03B-3228-430B-BFCA-40C0959E9D76}"/>
              </a:ext>
            </a:extLst>
          </p:cNvPr>
          <p:cNvSpPr/>
          <p:nvPr/>
        </p:nvSpPr>
        <p:spPr>
          <a:xfrm>
            <a:off x="2971526" y="1615529"/>
            <a:ext cx="238125" cy="19875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EFDE5F-9A17-4D7D-805C-61A201C25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55" y="882785"/>
            <a:ext cx="35248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(d)(</a:t>
            </a:r>
            <a:r>
              <a:rPr kumimoji="0" lang="en-US" altLang="zh-TW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)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假設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S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R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的初始內容是：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012FEB0-6CB4-4F9E-8BB7-7770EB75E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537214"/>
              </p:ext>
            </p:extLst>
          </p:nvPr>
        </p:nvGraphicFramePr>
        <p:xfrm>
          <a:off x="1319246" y="1343470"/>
          <a:ext cx="1187428" cy="12344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87428">
                  <a:extLst>
                    <a:ext uri="{9D8B030D-6E8A-4147-A177-3AD203B41FA5}">
                      <a16:colId xmlns:a16="http://schemas.microsoft.com/office/drawing/2014/main" val="20827602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洋蔥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20717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蘑菇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2633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蕃茄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5773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魚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531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9358524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147F36B-6F55-4F55-9921-33F1FAFFBA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92197"/>
              </p:ext>
            </p:extLst>
          </p:nvPr>
        </p:nvGraphicFramePr>
        <p:xfrm>
          <a:off x="3674503" y="1305169"/>
          <a:ext cx="4968000" cy="69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5580810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33157611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64009525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103921709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80426003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145144966"/>
                    </a:ext>
                  </a:extLst>
                </a:gridCol>
              </a:tblGrid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5329533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R[i]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3295939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FA6EDF94-D275-4B4D-8D11-F8F0336DB140}"/>
              </a:ext>
            </a:extLst>
          </p:cNvPr>
          <p:cNvSpPr/>
          <p:nvPr/>
        </p:nvSpPr>
        <p:spPr>
          <a:xfrm>
            <a:off x="3689932" y="882785"/>
            <a:ext cx="550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B=R</a:t>
            </a:r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1591855-C3F4-460A-8A4C-6BB0548A72E9}"/>
              </a:ext>
            </a:extLst>
          </p:cNvPr>
          <p:cNvSpPr/>
          <p:nvPr/>
        </p:nvSpPr>
        <p:spPr>
          <a:xfrm>
            <a:off x="270934" y="2607673"/>
            <a:ext cx="8658577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pop(S)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是一個會</a:t>
            </a:r>
            <a:r>
              <a:rPr lang="zh-TW" altLang="zh-TW" kern="100" dirty="0">
                <a:solidFill>
                  <a:srgbClr val="FF0000"/>
                </a:solidFill>
                <a:cs typeface="Calibri" panose="020F0502020204030204" pitchFamily="34" charset="0"/>
              </a:rPr>
              <a:t>移除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並傳回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S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的</a:t>
            </a:r>
            <a:r>
              <a:rPr lang="zh-TW" altLang="zh-TW" kern="100" dirty="0">
                <a:solidFill>
                  <a:srgbClr val="FF0000"/>
                </a:solidFill>
                <a:cs typeface="Calibri" panose="020F0502020204030204" pitchFamily="34" charset="0"/>
              </a:rPr>
              <a:t>頂端元素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的子程式。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填寫順序執行</a:t>
            </a:r>
            <a:r>
              <a:rPr lang="zh-TW" altLang="zh-TW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C0C0C0"/>
                </a:highlight>
                <a:ea typeface="Calibri" panose="020F0502020204030204" pitchFamily="34" charset="0"/>
                <a:cs typeface="微軟正黑體" panose="020B0604030504040204" pitchFamily="34" charset="-120"/>
              </a:rPr>
              <a:t>enq</a:t>
            </a:r>
            <a:r>
              <a:rPr lang="en-US" altLang="zh-TW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(B,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ea typeface="Calibri" panose="020F0502020204030204" pitchFamily="34" charset="0"/>
                <a:cs typeface="微軟正黑體" panose="020B0604030504040204" pitchFamily="34" charset="-120"/>
              </a:rPr>
              <a:t>pop</a:t>
            </a:r>
            <a:r>
              <a:rPr lang="en-US" altLang="zh-TW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(S))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、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C0C0C0"/>
                </a:highlight>
                <a:cs typeface="微軟正黑體" panose="020B0604030504040204" pitchFamily="34" charset="-120"/>
              </a:rPr>
              <a:t>enq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(B,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pop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(S))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C0C0C0"/>
                </a:highlight>
                <a:cs typeface="微軟正黑體" panose="020B0604030504040204" pitchFamily="34" charset="-120"/>
              </a:rPr>
              <a:t>enq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(B,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pop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(S))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後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S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R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的內容。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(2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966DB52F-AD5B-4A92-9EBA-DA28F8CA2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59980"/>
              </p:ext>
            </p:extLst>
          </p:nvPr>
        </p:nvGraphicFramePr>
        <p:xfrm>
          <a:off x="3698468" y="3687411"/>
          <a:ext cx="4968000" cy="69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29424462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12031749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18808123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4138259340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31126338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4149819718"/>
                    </a:ext>
                  </a:extLst>
                </a:gridCol>
              </a:tblGrid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6385776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R[</a:t>
                      </a: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591199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FB07C582-6043-477E-BAF3-236130DED032}"/>
              </a:ext>
            </a:extLst>
          </p:cNvPr>
          <p:cNvSpPr/>
          <p:nvPr/>
        </p:nvSpPr>
        <p:spPr>
          <a:xfrm>
            <a:off x="3689932" y="3282544"/>
            <a:ext cx="550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B=R</a:t>
            </a:r>
            <a:endParaRPr lang="zh-TW" altLang="en-US" dirty="0"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8736571C-9137-4940-A74C-5D657B672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A58E904-3CC2-45DC-A3C0-EC13CB29B959}"/>
              </a:ext>
            </a:extLst>
          </p:cNvPr>
          <p:cNvSpPr/>
          <p:nvPr/>
        </p:nvSpPr>
        <p:spPr>
          <a:xfrm>
            <a:off x="1747686" y="429462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kern="100" dirty="0">
                <a:solidFill>
                  <a:srgbClr val="FF0000"/>
                </a:solidFill>
              </a:rPr>
              <a:t>魚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C8841ECC-530E-4281-8220-E592571566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945541"/>
              </p:ext>
            </p:extLst>
          </p:nvPr>
        </p:nvGraphicFramePr>
        <p:xfrm>
          <a:off x="1342364" y="3614179"/>
          <a:ext cx="1187428" cy="12344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87428">
                  <a:extLst>
                    <a:ext uri="{9D8B030D-6E8A-4147-A177-3AD203B41FA5}">
                      <a16:colId xmlns:a16="http://schemas.microsoft.com/office/drawing/2014/main" val="20827602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20717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2633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5773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531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9358524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214D4186-F135-408A-A5D2-BC6DD9909E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260164"/>
              </p:ext>
            </p:extLst>
          </p:nvPr>
        </p:nvGraphicFramePr>
        <p:xfrm>
          <a:off x="4523695" y="4033011"/>
          <a:ext cx="2484000" cy="3456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374428333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43099984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612461495"/>
                    </a:ext>
                  </a:extLst>
                </a:gridCol>
              </a:tblGrid>
              <a:tr h="34560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洋蔥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蘑菇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蕃茄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7799133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4ACA0050-2729-4A62-9A32-37E8236080FA}"/>
              </a:ext>
            </a:extLst>
          </p:cNvPr>
          <p:cNvSpPr/>
          <p:nvPr/>
        </p:nvSpPr>
        <p:spPr>
          <a:xfrm>
            <a:off x="1551649" y="3533525"/>
            <a:ext cx="7264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</a:rPr>
              <a:t>洋蔥</a:t>
            </a:r>
            <a:endParaRPr lang="zh-TW" altLang="zh-TW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4F4B1C0-B8B4-4B3B-959A-0486FEF24922}"/>
              </a:ext>
            </a:extLst>
          </p:cNvPr>
          <p:cNvSpPr/>
          <p:nvPr/>
        </p:nvSpPr>
        <p:spPr>
          <a:xfrm>
            <a:off x="1551649" y="3804629"/>
            <a:ext cx="7264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</a:rPr>
              <a:t>蘑菇</a:t>
            </a:r>
            <a:endParaRPr lang="zh-TW" altLang="zh-TW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CA0F6E0-22E6-41F2-9954-644A355BFC93}"/>
              </a:ext>
            </a:extLst>
          </p:cNvPr>
          <p:cNvSpPr/>
          <p:nvPr/>
        </p:nvSpPr>
        <p:spPr>
          <a:xfrm>
            <a:off x="1551649" y="4067778"/>
            <a:ext cx="7264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ctr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</a:rPr>
              <a:t>蕃茄</a:t>
            </a:r>
            <a:endParaRPr lang="zh-TW" altLang="zh-TW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D4F94CD-91C8-44A8-A3EA-AFFD241B6234}"/>
              </a:ext>
            </a:extLst>
          </p:cNvPr>
          <p:cNvSpPr/>
          <p:nvPr/>
        </p:nvSpPr>
        <p:spPr>
          <a:xfrm>
            <a:off x="442101" y="4929273"/>
            <a:ext cx="3774017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  <a:tabLst>
                <a:tab pos="3060700" algn="l"/>
              </a:tabLs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flip(S)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(3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D7BE797-2870-4BA9-9396-5F5D6B41CBE1}"/>
              </a:ext>
            </a:extLst>
          </p:cNvPr>
          <p:cNvSpPr/>
          <p:nvPr/>
        </p:nvSpPr>
        <p:spPr>
          <a:xfrm>
            <a:off x="4301066" y="4956609"/>
            <a:ext cx="3194755" cy="13997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/>
              <a:t>當</a:t>
            </a:r>
            <a:r>
              <a:rPr lang="en-US" altLang="zh-TW" kern="100" dirty="0"/>
              <a:t>S</a:t>
            </a:r>
            <a:r>
              <a:rPr lang="zh-TW" altLang="zh-TW" kern="100" dirty="0">
                <a:highlight>
                  <a:srgbClr val="00FFFF"/>
                </a:highlight>
              </a:rPr>
              <a:t>不是空</a:t>
            </a:r>
            <a:r>
              <a:rPr lang="zh-TW" altLang="zh-TW" kern="100" dirty="0"/>
              <a:t>的 執行</a:t>
            </a: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</a:t>
            </a:r>
            <a:r>
              <a:rPr lang="en-US" altLang="zh-TW" kern="100" dirty="0" err="1"/>
              <a:t>enq</a:t>
            </a:r>
            <a:r>
              <a:rPr lang="en-US" altLang="zh-TW" kern="100" dirty="0"/>
              <a:t>(__________)</a:t>
            </a:r>
            <a:endParaRPr lang="zh-TW" altLang="zh-TW" kern="100" dirty="0"/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/>
              <a:t>當</a:t>
            </a:r>
            <a:r>
              <a:rPr lang="en-US" altLang="zh-TW" kern="100" dirty="0"/>
              <a:t>__________</a:t>
            </a:r>
            <a:r>
              <a:rPr lang="zh-TW" altLang="zh-TW" kern="100" dirty="0"/>
              <a:t>執行</a:t>
            </a: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/>
              <a:t>		push(_________)</a:t>
            </a:r>
            <a:endParaRPr lang="zh-TW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4185E8C-76DC-4256-8CC6-5D3373656E87}"/>
              </a:ext>
            </a:extLst>
          </p:cNvPr>
          <p:cNvSpPr/>
          <p:nvPr/>
        </p:nvSpPr>
        <p:spPr>
          <a:xfrm>
            <a:off x="4299512" y="4555794"/>
            <a:ext cx="766877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flip(S)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1559E13-7E7C-420B-8B63-897CBD188483}"/>
              </a:ext>
            </a:extLst>
          </p:cNvPr>
          <p:cNvSpPr/>
          <p:nvPr/>
        </p:nvSpPr>
        <p:spPr>
          <a:xfrm>
            <a:off x="5372397" y="5306346"/>
            <a:ext cx="1029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C0C0C0"/>
                </a:highlight>
              </a:rPr>
              <a:t>B</a:t>
            </a:r>
            <a:r>
              <a:rPr lang="en-US" altLang="zh-TW" kern="100" dirty="0">
                <a:solidFill>
                  <a:srgbClr val="FF0000"/>
                </a:solidFill>
              </a:rPr>
              <a:t>, pop(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S</a:t>
            </a:r>
            <a:r>
              <a:rPr lang="en-US" altLang="zh-TW" kern="100" dirty="0">
                <a:solidFill>
                  <a:srgbClr val="FF0000"/>
                </a:solidFill>
              </a:rPr>
              <a:t>)</a:t>
            </a:r>
            <a:endParaRPr lang="zh-TW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906387B-764B-4E54-B45D-D17FF036CD4B}"/>
              </a:ext>
            </a:extLst>
          </p:cNvPr>
          <p:cNvSpPr/>
          <p:nvPr/>
        </p:nvSpPr>
        <p:spPr>
          <a:xfrm>
            <a:off x="4630176" y="5628894"/>
            <a:ext cx="1233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</a:rPr>
              <a:t>B</a:t>
            </a:r>
            <a:r>
              <a:rPr lang="zh-TW" altLang="zh-TW" kern="100" dirty="0">
                <a:solidFill>
                  <a:srgbClr val="FF0000"/>
                </a:solidFill>
              </a:rPr>
              <a:t>不是空的</a:t>
            </a:r>
            <a:endParaRPr lang="zh-TW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EAE562B-F301-4B23-BA2C-05273567C28A}"/>
              </a:ext>
            </a:extLst>
          </p:cNvPr>
          <p:cNvSpPr/>
          <p:nvPr/>
        </p:nvSpPr>
        <p:spPr>
          <a:xfrm>
            <a:off x="5385321" y="5974020"/>
            <a:ext cx="1026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</a:rPr>
              <a:t>S</a:t>
            </a:r>
            <a:r>
              <a:rPr lang="en-US" altLang="zh-TW" kern="100" dirty="0">
                <a:solidFill>
                  <a:srgbClr val="FF0000"/>
                </a:solidFill>
              </a:rPr>
              <a:t>, </a:t>
            </a:r>
            <a:r>
              <a:rPr lang="en-US" altLang="zh-TW" kern="100" dirty="0" err="1">
                <a:solidFill>
                  <a:srgbClr val="FF0000"/>
                </a:solidFill>
              </a:rPr>
              <a:t>deq</a:t>
            </a:r>
            <a:r>
              <a:rPr lang="en-US" altLang="zh-TW" kern="100" dirty="0">
                <a:solidFill>
                  <a:srgbClr val="FF0000"/>
                </a:solidFill>
              </a:rPr>
              <a:t>(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C0C0C0"/>
                </a:highlight>
              </a:rPr>
              <a:t>B</a:t>
            </a:r>
            <a:r>
              <a:rPr lang="en-US" altLang="zh-TW" kern="100" dirty="0">
                <a:solidFill>
                  <a:srgbClr val="FF0000"/>
                </a:solidFill>
              </a:rPr>
              <a:t>)</a:t>
            </a:r>
            <a:endParaRPr lang="zh-TW" altLang="en-US" dirty="0"/>
          </a:p>
        </p:txBody>
      </p:sp>
      <p:sp>
        <p:nvSpPr>
          <p:cNvPr id="28" name="弧形 27">
            <a:extLst>
              <a:ext uri="{FF2B5EF4-FFF2-40B4-BE49-F238E27FC236}">
                <a16:creationId xmlns:a16="http://schemas.microsoft.com/office/drawing/2014/main" id="{366C1EA1-5816-4AA5-9380-38468824EECC}"/>
              </a:ext>
            </a:extLst>
          </p:cNvPr>
          <p:cNvSpPr/>
          <p:nvPr/>
        </p:nvSpPr>
        <p:spPr>
          <a:xfrm>
            <a:off x="2703955" y="1143421"/>
            <a:ext cx="900000" cy="720000"/>
          </a:xfrm>
          <a:prstGeom prst="arc">
            <a:avLst>
              <a:gd name="adj1" fmla="val 10975357"/>
              <a:gd name="adj2" fmla="val 21495508"/>
            </a:avLst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弧形 28">
            <a:extLst>
              <a:ext uri="{FF2B5EF4-FFF2-40B4-BE49-F238E27FC236}">
                <a16:creationId xmlns:a16="http://schemas.microsoft.com/office/drawing/2014/main" id="{E71B5842-7FD1-44DB-8C71-A6859BD185B7}"/>
              </a:ext>
            </a:extLst>
          </p:cNvPr>
          <p:cNvSpPr/>
          <p:nvPr/>
        </p:nvSpPr>
        <p:spPr>
          <a:xfrm>
            <a:off x="2703955" y="1627546"/>
            <a:ext cx="900000" cy="720000"/>
          </a:xfrm>
          <a:prstGeom prst="arc">
            <a:avLst>
              <a:gd name="adj1" fmla="val 21519441"/>
              <a:gd name="adj2" fmla="val 10982655"/>
            </a:avLst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017AA27-D2C7-4641-9B6C-74596DABFD2C}"/>
              </a:ext>
            </a:extLst>
          </p:cNvPr>
          <p:cNvSpPr/>
          <p:nvPr/>
        </p:nvSpPr>
        <p:spPr>
          <a:xfrm rot="19932460">
            <a:off x="4631344" y="309119"/>
            <a:ext cx="1466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FIFO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76B64D7-BCC6-4C68-B4AC-0F680E522F63}"/>
              </a:ext>
            </a:extLst>
          </p:cNvPr>
          <p:cNvSpPr/>
          <p:nvPr/>
        </p:nvSpPr>
        <p:spPr>
          <a:xfrm rot="19869550">
            <a:off x="191535" y="1699690"/>
            <a:ext cx="1466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LIFO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581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0.32952 -0.27547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76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4191 -0.31296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55" y="-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51389 -0.35348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94" y="-1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5" grpId="0"/>
      <p:bldP spid="26" grpId="0"/>
      <p:bldP spid="27" grpId="0"/>
      <p:bldP spid="28" grpId="0" animBg="1"/>
      <p:bldP spid="29" grpId="0" animBg="1"/>
      <p:bldP spid="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C32A577-8A44-44D4-B466-4789EE05DDE2}"/>
              </a:ext>
            </a:extLst>
          </p:cNvPr>
          <p:cNvSpPr/>
          <p:nvPr/>
        </p:nvSpPr>
        <p:spPr>
          <a:xfrm>
            <a:off x="274047" y="284579"/>
            <a:ext cx="7887820" cy="742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2.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某食品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展覽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裏有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30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攤位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，莉莉設計了一個有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6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個列和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個欄的平面圖。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180340" marR="36830" indent="-6350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她使用陣列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F[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i,j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來儲存於列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欄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j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內攤位的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攤位號碼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1987BC2-0737-4844-9901-41BE82A80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454168"/>
              </p:ext>
            </p:extLst>
          </p:nvPr>
        </p:nvGraphicFramePr>
        <p:xfrm>
          <a:off x="593480" y="1167659"/>
          <a:ext cx="4312918" cy="2377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662">
                  <a:extLst>
                    <a:ext uri="{9D8B030D-6E8A-4147-A177-3AD203B41FA5}">
                      <a16:colId xmlns:a16="http://schemas.microsoft.com/office/drawing/2014/main" val="1029892864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2834156486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2870412196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3464245628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4189940695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2548949548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3714753783"/>
                    </a:ext>
                  </a:extLst>
                </a:gridCol>
              </a:tblGrid>
              <a:tr h="297132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41851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56779731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列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35887652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8447546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9605021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8970325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682917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欄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136794"/>
                  </a:ext>
                </a:extLst>
              </a:tr>
            </a:tbl>
          </a:graphicData>
        </a:graphic>
      </p:graphicFrame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F6C21B6-B68D-440F-927D-1AF2D9BD8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5EA0AE1-715E-48CE-9678-18526F4A640E}"/>
              </a:ext>
            </a:extLst>
          </p:cNvPr>
          <p:cNvSpPr/>
          <p:nvPr/>
        </p:nvSpPr>
        <p:spPr>
          <a:xfrm>
            <a:off x="6252121" y="2066410"/>
            <a:ext cx="2569721" cy="106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莉莉編寫子程式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assign1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，將攤位號碼編排到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內，如下所示：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95F8860-AA13-4E80-87A1-FDBC9FCF2B54}"/>
              </a:ext>
            </a:extLst>
          </p:cNvPr>
          <p:cNvSpPr/>
          <p:nvPr/>
        </p:nvSpPr>
        <p:spPr>
          <a:xfrm>
            <a:off x="5247639" y="3463978"/>
            <a:ext cx="3501249" cy="10706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6350" marR="36830" indent="-6350" algn="just" defTabSz="36195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6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6350" marR="36830" indent="-6350" algn="just" defTabSz="36195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j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5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defTabSz="361950"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		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F[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← 5*(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-1)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+j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E5AAF7D-1A36-47D6-A8F4-52DE57A54B43}"/>
              </a:ext>
            </a:extLst>
          </p:cNvPr>
          <p:cNvSpPr/>
          <p:nvPr/>
        </p:nvSpPr>
        <p:spPr>
          <a:xfrm>
            <a:off x="799447" y="5104915"/>
            <a:ext cx="5379720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寫出在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F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中儲存攤位號碼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17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的元素的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索引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(1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7F82BBB-6BF5-4F64-8F5A-4D4985787065}"/>
              </a:ext>
            </a:extLst>
          </p:cNvPr>
          <p:cNvSpPr/>
          <p:nvPr/>
        </p:nvSpPr>
        <p:spPr>
          <a:xfrm>
            <a:off x="5223456" y="3042025"/>
            <a:ext cx="955711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assign1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088EBA4-8C89-4D8F-84C8-6A18CB4AFAA9}"/>
              </a:ext>
            </a:extLst>
          </p:cNvPr>
          <p:cNvSpPr/>
          <p:nvPr/>
        </p:nvSpPr>
        <p:spPr>
          <a:xfrm>
            <a:off x="2092166" y="4696978"/>
            <a:ext cx="1550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5*(</a:t>
            </a:r>
            <a:r>
              <a:rPr lang="en-US" altLang="zh-TW" kern="100" dirty="0">
                <a:solidFill>
                  <a:srgbClr val="00B050"/>
                </a:solidFill>
                <a:highlight>
                  <a:srgbClr val="00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5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-1)+</a:t>
            </a:r>
            <a:r>
              <a:rPr lang="en-US" altLang="zh-TW" kern="100" dirty="0">
                <a:solidFill>
                  <a:srgbClr val="00B05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= 24</a:t>
            </a:r>
            <a:endParaRPr lang="zh-TW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EE1A8C7-3ABD-4BF9-AD6B-6F40DF6126CC}"/>
              </a:ext>
            </a:extLst>
          </p:cNvPr>
          <p:cNvSpPr/>
          <p:nvPr/>
        </p:nvSpPr>
        <p:spPr>
          <a:xfrm>
            <a:off x="593480" y="4277929"/>
            <a:ext cx="4382931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(a)(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寫出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F[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5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所儲存的攤位號碼。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(1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C550965-D4E1-443C-B5BC-E6B53777EB44}"/>
              </a:ext>
            </a:extLst>
          </p:cNvPr>
          <p:cNvSpPr/>
          <p:nvPr/>
        </p:nvSpPr>
        <p:spPr>
          <a:xfrm>
            <a:off x="2423307" y="5505730"/>
            <a:ext cx="1011815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F[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0460E65D-5F9B-4C7B-87FB-676B086F4A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021781"/>
              </p:ext>
            </p:extLst>
          </p:nvPr>
        </p:nvGraphicFramePr>
        <p:xfrm>
          <a:off x="1607018" y="1167659"/>
          <a:ext cx="3299380" cy="178279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59876">
                  <a:extLst>
                    <a:ext uri="{9D8B030D-6E8A-4147-A177-3AD203B41FA5}">
                      <a16:colId xmlns:a16="http://schemas.microsoft.com/office/drawing/2014/main" val="3140612093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1037901203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2377221706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1217403524"/>
                    </a:ext>
                  </a:extLst>
                </a:gridCol>
                <a:gridCol w="659876">
                  <a:extLst>
                    <a:ext uri="{9D8B030D-6E8A-4147-A177-3AD203B41FA5}">
                      <a16:colId xmlns:a16="http://schemas.microsoft.com/office/drawing/2014/main" val="690978778"/>
                    </a:ext>
                  </a:extLst>
                </a:gridCol>
              </a:tblGrid>
              <a:tr h="29713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26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27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28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29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2568585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23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25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4315868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16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17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19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9124527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5551068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265127"/>
                  </a:ext>
                </a:extLst>
              </a:tr>
              <a:tr h="297132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55977022"/>
                  </a:ext>
                </a:extLst>
              </a:tr>
            </a:tbl>
          </a:graphicData>
        </a:graphic>
      </p:graphicFrame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7081D644-526B-40C3-B12D-6C32135E3398}"/>
              </a:ext>
            </a:extLst>
          </p:cNvPr>
          <p:cNvCxnSpPr>
            <a:cxnSpLocks/>
          </p:cNvCxnSpPr>
          <p:nvPr/>
        </p:nvCxnSpPr>
        <p:spPr>
          <a:xfrm flipH="1" flipV="1">
            <a:off x="4906398" y="3058005"/>
            <a:ext cx="625054" cy="48232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>
            <a:extLst>
              <a:ext uri="{FF2B5EF4-FFF2-40B4-BE49-F238E27FC236}">
                <a16:creationId xmlns:a16="http://schemas.microsoft.com/office/drawing/2014/main" id="{AA078197-96CC-4763-93EF-A3039D94A41F}"/>
              </a:ext>
            </a:extLst>
          </p:cNvPr>
          <p:cNvSpPr/>
          <p:nvPr/>
        </p:nvSpPr>
        <p:spPr>
          <a:xfrm>
            <a:off x="3663372" y="1363221"/>
            <a:ext cx="468000" cy="46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45D4AF8F-1B5C-44C4-8128-03B983568A7B}"/>
              </a:ext>
            </a:extLst>
          </p:cNvPr>
          <p:cNvGrpSpPr/>
          <p:nvPr/>
        </p:nvGrpSpPr>
        <p:grpSpPr>
          <a:xfrm>
            <a:off x="5402189" y="1162265"/>
            <a:ext cx="736099" cy="1548327"/>
            <a:chOff x="5402189" y="1162265"/>
            <a:chExt cx="736099" cy="1548327"/>
          </a:xfrm>
        </p:grpSpPr>
        <p:sp>
          <p:nvSpPr>
            <p:cNvPr id="15" name="圖說文字: 直線 14">
              <a:extLst>
                <a:ext uri="{FF2B5EF4-FFF2-40B4-BE49-F238E27FC236}">
                  <a16:creationId xmlns:a16="http://schemas.microsoft.com/office/drawing/2014/main" id="{88DF2E72-C213-4B38-8A57-7035BB70A390}"/>
                </a:ext>
              </a:extLst>
            </p:cNvPr>
            <p:cNvSpPr/>
            <p:nvPr/>
          </p:nvSpPr>
          <p:spPr>
            <a:xfrm>
              <a:off x="5402190" y="1951071"/>
              <a:ext cx="598241" cy="369332"/>
            </a:xfrm>
            <a:prstGeom prst="borderCallout1">
              <a:avLst>
                <a:gd name="adj1" fmla="val 18750"/>
                <a:gd name="adj2" fmla="val -8333"/>
                <a:gd name="adj3" fmla="val 146262"/>
                <a:gd name="adj4" fmla="val -113320"/>
              </a:avLst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5+</a:t>
              </a:r>
              <a:r>
                <a:rPr lang="en-US" altLang="zh-TW" kern="100" dirty="0">
                  <a:solidFill>
                    <a:srgbClr val="000000"/>
                  </a:solidFill>
                  <a:highlight>
                    <a:srgbClr val="00FFFF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j</a:t>
              </a:r>
              <a:endParaRPr lang="zh-TW" altLang="en-US" dirty="0"/>
            </a:p>
          </p:txBody>
        </p:sp>
        <p:sp>
          <p:nvSpPr>
            <p:cNvPr id="16" name="圖說文字: 直線 15">
              <a:extLst>
                <a:ext uri="{FF2B5EF4-FFF2-40B4-BE49-F238E27FC236}">
                  <a16:creationId xmlns:a16="http://schemas.microsoft.com/office/drawing/2014/main" id="{3387D5F1-4BDD-44E8-AAF7-69617FFA1248}"/>
                </a:ext>
              </a:extLst>
            </p:cNvPr>
            <p:cNvSpPr/>
            <p:nvPr/>
          </p:nvSpPr>
          <p:spPr>
            <a:xfrm>
              <a:off x="5402189" y="2341260"/>
              <a:ext cx="598241" cy="369332"/>
            </a:xfrm>
            <a:prstGeom prst="borderCallout1">
              <a:avLst>
                <a:gd name="adj1" fmla="val 18750"/>
                <a:gd name="adj2" fmla="val -8333"/>
                <a:gd name="adj3" fmla="val 135494"/>
                <a:gd name="adj4" fmla="val -108560"/>
              </a:avLst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0+</a:t>
              </a:r>
              <a:r>
                <a:rPr lang="en-US" altLang="zh-TW" kern="100" dirty="0">
                  <a:solidFill>
                    <a:srgbClr val="000000"/>
                  </a:solidFill>
                  <a:highlight>
                    <a:srgbClr val="00FFFF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j</a:t>
              </a:r>
              <a:endParaRPr lang="zh-TW" altLang="en-US" dirty="0"/>
            </a:p>
          </p:txBody>
        </p:sp>
        <p:sp>
          <p:nvSpPr>
            <p:cNvPr id="17" name="圖說文字: 直線 16">
              <a:extLst>
                <a:ext uri="{FF2B5EF4-FFF2-40B4-BE49-F238E27FC236}">
                  <a16:creationId xmlns:a16="http://schemas.microsoft.com/office/drawing/2014/main" id="{DF6DF404-049C-4561-BAE2-7BAD38E76F13}"/>
                </a:ext>
              </a:extLst>
            </p:cNvPr>
            <p:cNvSpPr/>
            <p:nvPr/>
          </p:nvSpPr>
          <p:spPr>
            <a:xfrm>
              <a:off x="5402189" y="1558834"/>
              <a:ext cx="736099" cy="369332"/>
            </a:xfrm>
            <a:prstGeom prst="borderCallout1">
              <a:avLst>
                <a:gd name="adj1" fmla="val 18750"/>
                <a:gd name="adj2" fmla="val -8333"/>
                <a:gd name="adj3" fmla="val 157516"/>
                <a:gd name="adj4" fmla="val -100856"/>
              </a:avLst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10+</a:t>
              </a:r>
              <a:r>
                <a:rPr lang="en-US" altLang="zh-TW" kern="100" dirty="0">
                  <a:solidFill>
                    <a:srgbClr val="000000"/>
                  </a:solidFill>
                  <a:highlight>
                    <a:srgbClr val="00FFFF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j</a:t>
              </a:r>
              <a:endParaRPr lang="zh-TW" altLang="en-US" dirty="0"/>
            </a:p>
          </p:txBody>
        </p:sp>
        <p:sp>
          <p:nvSpPr>
            <p:cNvPr id="18" name="圖說文字: 直線 17">
              <a:extLst>
                <a:ext uri="{FF2B5EF4-FFF2-40B4-BE49-F238E27FC236}">
                  <a16:creationId xmlns:a16="http://schemas.microsoft.com/office/drawing/2014/main" id="{424F735D-9DC3-4D30-B38E-A601B0A7340B}"/>
                </a:ext>
              </a:extLst>
            </p:cNvPr>
            <p:cNvSpPr/>
            <p:nvPr/>
          </p:nvSpPr>
          <p:spPr>
            <a:xfrm>
              <a:off x="5402189" y="1162265"/>
              <a:ext cx="736099" cy="369332"/>
            </a:xfrm>
            <a:prstGeom prst="borderCallout1">
              <a:avLst>
                <a:gd name="adj1" fmla="val 18750"/>
                <a:gd name="adj2" fmla="val -8333"/>
                <a:gd name="adj3" fmla="val 176480"/>
                <a:gd name="adj4" fmla="val -112951"/>
              </a:avLst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15+</a:t>
              </a:r>
              <a:r>
                <a:rPr lang="en-US" altLang="zh-TW" kern="100" dirty="0">
                  <a:solidFill>
                    <a:srgbClr val="000000"/>
                  </a:solidFill>
                  <a:highlight>
                    <a:srgbClr val="00FFFF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j</a:t>
              </a:r>
              <a:endParaRPr lang="zh-TW" altLang="en-US" dirty="0"/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35F7E2F8-96F0-4365-9548-68F59E32E599}"/>
              </a:ext>
            </a:extLst>
          </p:cNvPr>
          <p:cNvSpPr/>
          <p:nvPr/>
        </p:nvSpPr>
        <p:spPr>
          <a:xfrm>
            <a:off x="1744168" y="4021895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endParaRPr lang="zh-TW" altLang="en-US" dirty="0"/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3362B4EB-FEF0-45CB-839B-C86B73E5464D}"/>
              </a:ext>
            </a:extLst>
          </p:cNvPr>
          <p:cNvSpPr/>
          <p:nvPr/>
        </p:nvSpPr>
        <p:spPr>
          <a:xfrm>
            <a:off x="2342409" y="1667737"/>
            <a:ext cx="468000" cy="46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70D4DFF9-C053-49C7-BBCE-4ABE1677230D}"/>
              </a:ext>
            </a:extLst>
          </p:cNvPr>
          <p:cNvCxnSpPr>
            <a:cxnSpLocks/>
            <a:stCxn id="20" idx="2"/>
            <a:endCxn id="14" idx="3"/>
          </p:cNvCxnSpPr>
          <p:nvPr/>
        </p:nvCxnSpPr>
        <p:spPr>
          <a:xfrm flipV="1">
            <a:off x="2043289" y="1762684"/>
            <a:ext cx="1688620" cy="262854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>
            <a:extLst>
              <a:ext uri="{FF2B5EF4-FFF2-40B4-BE49-F238E27FC236}">
                <a16:creationId xmlns:a16="http://schemas.microsoft.com/office/drawing/2014/main" id="{4B86674C-2CD0-47C4-860E-B83AED07BE47}"/>
              </a:ext>
            </a:extLst>
          </p:cNvPr>
          <p:cNvCxnSpPr>
            <a:cxnSpLocks/>
          </p:cNvCxnSpPr>
          <p:nvPr/>
        </p:nvCxnSpPr>
        <p:spPr>
          <a:xfrm flipH="1" flipV="1">
            <a:off x="2697614" y="2079242"/>
            <a:ext cx="1120845" cy="311102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8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11" grpId="0"/>
      <p:bldP spid="14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ACCC7A6B-D7DE-4B58-942B-F9A63D0FCE42}"/>
              </a:ext>
            </a:extLst>
          </p:cNvPr>
          <p:cNvSpPr/>
          <p:nvPr/>
        </p:nvSpPr>
        <p:spPr>
          <a:xfrm>
            <a:off x="350448" y="358038"/>
            <a:ext cx="8037195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莉莉修改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assign1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成為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assign2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，將平面圖內的攤位號碼重新編排，如下所示：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52D8D38-7756-4847-A3CA-F90D152B6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090831"/>
              </p:ext>
            </p:extLst>
          </p:nvPr>
        </p:nvGraphicFramePr>
        <p:xfrm>
          <a:off x="350448" y="845676"/>
          <a:ext cx="4060165" cy="2123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8186">
                  <a:extLst>
                    <a:ext uri="{9D8B030D-6E8A-4147-A177-3AD203B41FA5}">
                      <a16:colId xmlns:a16="http://schemas.microsoft.com/office/drawing/2014/main" val="1498723123"/>
                    </a:ext>
                  </a:extLst>
                </a:gridCol>
                <a:gridCol w="534991">
                  <a:extLst>
                    <a:ext uri="{9D8B030D-6E8A-4147-A177-3AD203B41FA5}">
                      <a16:colId xmlns:a16="http://schemas.microsoft.com/office/drawing/2014/main" val="3823651018"/>
                    </a:ext>
                  </a:extLst>
                </a:gridCol>
                <a:gridCol w="581205">
                  <a:extLst>
                    <a:ext uri="{9D8B030D-6E8A-4147-A177-3AD203B41FA5}">
                      <a16:colId xmlns:a16="http://schemas.microsoft.com/office/drawing/2014/main" val="2333368839"/>
                    </a:ext>
                  </a:extLst>
                </a:gridCol>
                <a:gridCol w="581205">
                  <a:extLst>
                    <a:ext uri="{9D8B030D-6E8A-4147-A177-3AD203B41FA5}">
                      <a16:colId xmlns:a16="http://schemas.microsoft.com/office/drawing/2014/main" val="4181623820"/>
                    </a:ext>
                  </a:extLst>
                </a:gridCol>
                <a:gridCol w="581205">
                  <a:extLst>
                    <a:ext uri="{9D8B030D-6E8A-4147-A177-3AD203B41FA5}">
                      <a16:colId xmlns:a16="http://schemas.microsoft.com/office/drawing/2014/main" val="3145460875"/>
                    </a:ext>
                  </a:extLst>
                </a:gridCol>
                <a:gridCol w="581205">
                  <a:extLst>
                    <a:ext uri="{9D8B030D-6E8A-4147-A177-3AD203B41FA5}">
                      <a16:colId xmlns:a16="http://schemas.microsoft.com/office/drawing/2014/main" val="1007212379"/>
                    </a:ext>
                  </a:extLst>
                </a:gridCol>
                <a:gridCol w="582168">
                  <a:extLst>
                    <a:ext uri="{9D8B030D-6E8A-4147-A177-3AD203B41FA5}">
                      <a16:colId xmlns:a16="http://schemas.microsoft.com/office/drawing/2014/main" val="1181429444"/>
                    </a:ext>
                  </a:extLst>
                </a:gridCol>
              </a:tblGrid>
              <a:tr h="2654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26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758697"/>
                  </a:ext>
                </a:extLst>
              </a:tr>
              <a:tr h="2654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3498659"/>
                  </a:ext>
                </a:extLst>
              </a:tr>
              <a:tr h="265425">
                <a:tc>
                  <a:txBody>
                    <a:bodyPr/>
                    <a:lstStyle/>
                    <a:p>
                      <a:pPr marL="48895" marR="36830" indent="-635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列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4528250"/>
                  </a:ext>
                </a:extLst>
              </a:tr>
              <a:tr h="2654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9578675"/>
                  </a:ext>
                </a:extLst>
              </a:tr>
              <a:tr h="2654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55781377"/>
                  </a:ext>
                </a:extLst>
              </a:tr>
              <a:tr h="2654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0008682"/>
                  </a:ext>
                </a:extLst>
              </a:tr>
              <a:tr h="2654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780687"/>
                  </a:ext>
                </a:extLst>
              </a:tr>
              <a:tr h="265425">
                <a:tc>
                  <a:txBody>
                    <a:bodyPr/>
                    <a:lstStyle/>
                    <a:p>
                      <a:pPr marL="48895" marR="36830" indent="-635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欄</a:t>
                      </a:r>
                      <a:r>
                        <a:rPr lang="en-US" alt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j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816809"/>
                  </a:ext>
                </a:extLst>
              </a:tr>
            </a:tbl>
          </a:graphicData>
        </a:graphic>
      </p:graphicFrame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EA1A4D76-CEFA-4BC6-8624-C131281D1DCD}"/>
              </a:ext>
            </a:extLst>
          </p:cNvPr>
          <p:cNvSpPr/>
          <p:nvPr/>
        </p:nvSpPr>
        <p:spPr>
          <a:xfrm>
            <a:off x="1936935" y="1801810"/>
            <a:ext cx="2186586" cy="557213"/>
          </a:xfrm>
          <a:custGeom>
            <a:avLst/>
            <a:gdLst>
              <a:gd name="connsiteX0" fmla="*/ 0 w 1542553"/>
              <a:gd name="connsiteY0" fmla="*/ 477078 h 556591"/>
              <a:gd name="connsiteX1" fmla="*/ 1542553 w 1542553"/>
              <a:gd name="connsiteY1" fmla="*/ 477078 h 556591"/>
              <a:gd name="connsiteX2" fmla="*/ 1542553 w 1542553"/>
              <a:gd name="connsiteY2" fmla="*/ 556591 h 556591"/>
              <a:gd name="connsiteX3" fmla="*/ 1542553 w 1542553"/>
              <a:gd name="connsiteY3" fmla="*/ 238539 h 556591"/>
              <a:gd name="connsiteX4" fmla="*/ 7952 w 1542553"/>
              <a:gd name="connsiteY4" fmla="*/ 238539 h 556591"/>
              <a:gd name="connsiteX5" fmla="*/ 7952 w 1542553"/>
              <a:gd name="connsiteY5" fmla="*/ 0 h 556591"/>
              <a:gd name="connsiteX6" fmla="*/ 1534602 w 1542553"/>
              <a:gd name="connsiteY6" fmla="*/ 0 h 556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2553" h="556591">
                <a:moveTo>
                  <a:pt x="0" y="477078"/>
                </a:moveTo>
                <a:lnTo>
                  <a:pt x="1542553" y="477078"/>
                </a:lnTo>
                <a:lnTo>
                  <a:pt x="1542553" y="556591"/>
                </a:lnTo>
                <a:lnTo>
                  <a:pt x="1542553" y="238539"/>
                </a:lnTo>
                <a:lnTo>
                  <a:pt x="7952" y="238539"/>
                </a:lnTo>
                <a:lnTo>
                  <a:pt x="7952" y="0"/>
                </a:lnTo>
                <a:lnTo>
                  <a:pt x="1534602" y="0"/>
                </a:lnTo>
              </a:path>
            </a:pathLst>
          </a:custGeom>
          <a:noFill/>
          <a:ln w="95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DFA3322-34E8-432B-ABE3-90B69132B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0C6854-B64A-49FA-85BD-771CD1A33C61}"/>
              </a:ext>
            </a:extLst>
          </p:cNvPr>
          <p:cNvSpPr/>
          <p:nvPr/>
        </p:nvSpPr>
        <p:spPr>
          <a:xfrm>
            <a:off x="4715436" y="782360"/>
            <a:ext cx="4320119" cy="401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(b)(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assign2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(3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71A8396-D452-47FF-9F96-893333F4B224}"/>
              </a:ext>
            </a:extLst>
          </p:cNvPr>
          <p:cNvSpPr/>
          <p:nvPr/>
        </p:nvSpPr>
        <p:spPr>
          <a:xfrm>
            <a:off x="4797259" y="1556789"/>
            <a:ext cx="4129632" cy="20728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zh-TW" altLang="zh-TW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6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zh-TW" altLang="zh-TW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j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 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5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_________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	F[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i,j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← 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5*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D3D3D3"/>
                </a:highlight>
                <a:latin typeface="Courier New" panose="02070309020205020404" pitchFamily="49" charset="0"/>
                <a:cs typeface="微軟正黑體" panose="020B0604030504040204" pitchFamily="34" charset="-120"/>
              </a:rPr>
              <a:t>(i-1)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+j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L="48895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否則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			F[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i,j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] ← _____</a:t>
            </a:r>
            <a:endParaRPr lang="zh-TW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BC7E5A1-A4FD-4454-B877-D7A888256D22}"/>
              </a:ext>
            </a:extLst>
          </p:cNvPr>
          <p:cNvSpPr/>
          <p:nvPr/>
        </p:nvSpPr>
        <p:spPr>
          <a:xfrm>
            <a:off x="4797258" y="1183688"/>
            <a:ext cx="912750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assign2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6312EA8-CA7F-44B1-B756-CB91BE370901}"/>
              </a:ext>
            </a:extLst>
          </p:cNvPr>
          <p:cNvSpPr/>
          <p:nvPr/>
        </p:nvSpPr>
        <p:spPr>
          <a:xfrm>
            <a:off x="6233051" y="2223894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i%2</a:t>
            </a:r>
            <a:r>
              <a:rPr lang="en-US" altLang="zh-TW" kern="100" dirty="0">
                <a:solidFill>
                  <a:srgbClr val="00B05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==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微軟正黑體" panose="020B0604030504040204" pitchFamily="34" charset="-120"/>
              </a:rPr>
              <a:t>1</a:t>
            </a:r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13EEF12-3250-4012-8AEC-8322A21BEC33}"/>
              </a:ext>
            </a:extLst>
          </p:cNvPr>
          <p:cNvSpPr/>
          <p:nvPr/>
        </p:nvSpPr>
        <p:spPr>
          <a:xfrm>
            <a:off x="7120603" y="3201344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</a:rPr>
              <a:t>5*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D3D3D3"/>
                </a:highlight>
                <a:latin typeface="Courier New" panose="02070309020205020404" pitchFamily="49" charset="0"/>
              </a:rPr>
              <a:t>(i-1)</a:t>
            </a:r>
            <a:r>
              <a:rPr lang="en-US" altLang="zh-TW" kern="100" dirty="0">
                <a:solidFill>
                  <a:srgbClr val="00B050"/>
                </a:solidFill>
                <a:latin typeface="Courier New" panose="02070309020205020404" pitchFamily="49" charset="0"/>
              </a:rPr>
              <a:t>+6-j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345C55-2FAB-4ED7-9ECB-22DD00FD04E5}"/>
              </a:ext>
            </a:extLst>
          </p:cNvPr>
          <p:cNvSpPr/>
          <p:nvPr/>
        </p:nvSpPr>
        <p:spPr>
          <a:xfrm>
            <a:off x="426720" y="3004997"/>
            <a:ext cx="3920022" cy="1398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莉莉編寫子程式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findRow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(num)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以傳回攤位號碼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num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的攤位列號。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例如，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findRow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30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6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。編寫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findRow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(num)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FFED5CA-BC1F-472C-9935-110A3A01A567}"/>
              </a:ext>
            </a:extLst>
          </p:cNvPr>
          <p:cNvSpPr/>
          <p:nvPr/>
        </p:nvSpPr>
        <p:spPr>
          <a:xfrm>
            <a:off x="905413" y="4570189"/>
            <a:ext cx="3505200" cy="74328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findRow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(num)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D448EFF-A49E-4867-B19F-4B84B4735F7B}"/>
              </a:ext>
            </a:extLst>
          </p:cNvPr>
          <p:cNvSpPr/>
          <p:nvPr/>
        </p:nvSpPr>
        <p:spPr>
          <a:xfrm>
            <a:off x="4571207" y="3978997"/>
            <a:ext cx="2873358" cy="1732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列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r>
              <a:rPr lang="zh-TW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num=1,2,3,4,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列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zh-TW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TW" kern="100" dirty="0">
                <a:solidFill>
                  <a:srgbClr val="BFBFBF"/>
                </a:solidFill>
                <a:latin typeface="Calibri" panose="020F0502020204030204" pitchFamily="34" charset="0"/>
              </a:rPr>
              <a:t>num=6,7,8,9,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</a:p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列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r>
              <a:rPr lang="zh-TW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num=11,12,13,14,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15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列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zh-TW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TW" kern="100" dirty="0">
                <a:solidFill>
                  <a:srgbClr val="BFBFBF"/>
                </a:solidFill>
                <a:latin typeface="Calibri" panose="020F0502020204030204" pitchFamily="34" charset="0"/>
              </a:rPr>
              <a:t>num=16,17,18,19,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20</a:t>
            </a:r>
          </a:p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:</a:t>
            </a:r>
            <a:endParaRPr lang="zh-TW" altLang="en-US" dirty="0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B1D4B1A5-C69A-4977-8ABE-DE0ABEF6A36C}"/>
              </a:ext>
            </a:extLst>
          </p:cNvPr>
          <p:cNvSpPr/>
          <p:nvPr/>
        </p:nvSpPr>
        <p:spPr>
          <a:xfrm>
            <a:off x="1543929" y="735760"/>
            <a:ext cx="468000" cy="46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E7B19274-E753-49D1-8FEC-79ACC47FF408}"/>
              </a:ext>
            </a:extLst>
          </p:cNvPr>
          <p:cNvCxnSpPr>
            <a:cxnSpLocks/>
          </p:cNvCxnSpPr>
          <p:nvPr/>
        </p:nvCxnSpPr>
        <p:spPr>
          <a:xfrm flipH="1" flipV="1">
            <a:off x="1288473" y="1018309"/>
            <a:ext cx="805279" cy="261135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7BAC729E-7285-409F-BD60-4652781E2A7A}"/>
              </a:ext>
            </a:extLst>
          </p:cNvPr>
          <p:cNvSpPr/>
          <p:nvPr/>
        </p:nvSpPr>
        <p:spPr>
          <a:xfrm>
            <a:off x="1405253" y="4968681"/>
            <a:ext cx="266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</a:rPr>
              <a:t>return ceil(</a:t>
            </a:r>
            <a:r>
              <a:rPr lang="en-US" altLang="zh-TW" kern="100" dirty="0">
                <a:solidFill>
                  <a:srgbClr val="00B050"/>
                </a:solidFill>
                <a:latin typeface="Courier New" panose="02070309020205020404" pitchFamily="49" charset="0"/>
              </a:rPr>
              <a:t>num</a:t>
            </a:r>
            <a:r>
              <a:rPr lang="en-US" altLang="zh-TW" kern="100" dirty="0">
                <a:solidFill>
                  <a:srgbClr val="7030A0"/>
                </a:solidFill>
                <a:latin typeface="Courier New" panose="02070309020205020404" pitchFamily="49" charset="0"/>
              </a:rPr>
              <a:t>/5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  <a:endParaRPr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F853D68-5D38-493B-B439-16CA9338D357}"/>
              </a:ext>
            </a:extLst>
          </p:cNvPr>
          <p:cNvSpPr/>
          <p:nvPr/>
        </p:nvSpPr>
        <p:spPr>
          <a:xfrm>
            <a:off x="7540341" y="3978997"/>
            <a:ext cx="861629" cy="1732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0.2-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1.2-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2.2-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BFBF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3.2-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: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2777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4" grpId="0"/>
      <p:bldP spid="14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E4F8FCA-67A0-422E-B6C7-87B62F24BFDC}"/>
              </a:ext>
            </a:extLst>
          </p:cNvPr>
          <p:cNvSpPr/>
          <p:nvPr/>
        </p:nvSpPr>
        <p:spPr>
          <a:xfrm>
            <a:off x="365760" y="481775"/>
            <a:ext cx="8649451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食品展覽有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10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素食攤位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，陣列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P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以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升序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排列儲存了它們的攤位號碼，如下所示：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42C492A-B606-4B3C-B310-830736C9C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410977"/>
              </p:ext>
            </p:extLst>
          </p:nvPr>
        </p:nvGraphicFramePr>
        <p:xfrm>
          <a:off x="1392383" y="978794"/>
          <a:ext cx="6338451" cy="669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705">
                  <a:extLst>
                    <a:ext uri="{9D8B030D-6E8A-4147-A177-3AD203B41FA5}">
                      <a16:colId xmlns:a16="http://schemas.microsoft.com/office/drawing/2014/main" val="1203520909"/>
                    </a:ext>
                  </a:extLst>
                </a:gridCol>
                <a:gridCol w="569798">
                  <a:extLst>
                    <a:ext uri="{9D8B030D-6E8A-4147-A177-3AD203B41FA5}">
                      <a16:colId xmlns:a16="http://schemas.microsoft.com/office/drawing/2014/main" val="2743705066"/>
                    </a:ext>
                  </a:extLst>
                </a:gridCol>
                <a:gridCol w="569798">
                  <a:extLst>
                    <a:ext uri="{9D8B030D-6E8A-4147-A177-3AD203B41FA5}">
                      <a16:colId xmlns:a16="http://schemas.microsoft.com/office/drawing/2014/main" val="1565114718"/>
                    </a:ext>
                  </a:extLst>
                </a:gridCol>
                <a:gridCol w="569798">
                  <a:extLst>
                    <a:ext uri="{9D8B030D-6E8A-4147-A177-3AD203B41FA5}">
                      <a16:colId xmlns:a16="http://schemas.microsoft.com/office/drawing/2014/main" val="3430666872"/>
                    </a:ext>
                  </a:extLst>
                </a:gridCol>
                <a:gridCol w="570681">
                  <a:extLst>
                    <a:ext uri="{9D8B030D-6E8A-4147-A177-3AD203B41FA5}">
                      <a16:colId xmlns:a16="http://schemas.microsoft.com/office/drawing/2014/main" val="2806812654"/>
                    </a:ext>
                  </a:extLst>
                </a:gridCol>
                <a:gridCol w="569798">
                  <a:extLst>
                    <a:ext uri="{9D8B030D-6E8A-4147-A177-3AD203B41FA5}">
                      <a16:colId xmlns:a16="http://schemas.microsoft.com/office/drawing/2014/main" val="2936085265"/>
                    </a:ext>
                  </a:extLst>
                </a:gridCol>
                <a:gridCol w="569798">
                  <a:extLst>
                    <a:ext uri="{9D8B030D-6E8A-4147-A177-3AD203B41FA5}">
                      <a16:colId xmlns:a16="http://schemas.microsoft.com/office/drawing/2014/main" val="1200417910"/>
                    </a:ext>
                  </a:extLst>
                </a:gridCol>
                <a:gridCol w="569798">
                  <a:extLst>
                    <a:ext uri="{9D8B030D-6E8A-4147-A177-3AD203B41FA5}">
                      <a16:colId xmlns:a16="http://schemas.microsoft.com/office/drawing/2014/main" val="2569619385"/>
                    </a:ext>
                  </a:extLst>
                </a:gridCol>
                <a:gridCol w="569798">
                  <a:extLst>
                    <a:ext uri="{9D8B030D-6E8A-4147-A177-3AD203B41FA5}">
                      <a16:colId xmlns:a16="http://schemas.microsoft.com/office/drawing/2014/main" val="2006871241"/>
                    </a:ext>
                  </a:extLst>
                </a:gridCol>
                <a:gridCol w="569798">
                  <a:extLst>
                    <a:ext uri="{9D8B030D-6E8A-4147-A177-3AD203B41FA5}">
                      <a16:colId xmlns:a16="http://schemas.microsoft.com/office/drawing/2014/main" val="1394416193"/>
                    </a:ext>
                  </a:extLst>
                </a:gridCol>
                <a:gridCol w="570681">
                  <a:extLst>
                    <a:ext uri="{9D8B030D-6E8A-4147-A177-3AD203B41FA5}">
                      <a16:colId xmlns:a16="http://schemas.microsoft.com/office/drawing/2014/main" val="1237875515"/>
                    </a:ext>
                  </a:extLst>
                </a:gridCol>
              </a:tblGrid>
              <a:tr h="334851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en-US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TW" altLang="en-US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altLang="en-US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zh-TW" altLang="en-US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1564275"/>
                  </a:ext>
                </a:extLst>
              </a:tr>
              <a:tr h="334851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zh-TW" altLang="en-US" sz="1800" kern="10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zh-TW" altLang="en-US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zh-TW" altLang="en-US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 defTabSz="914400" rtl="0" eaLnBrk="1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lang="zh-TW" altLang="en-US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2708841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9A495A4F-1836-4A0C-8BB4-2FFEBF4A19EA}"/>
              </a:ext>
            </a:extLst>
          </p:cNvPr>
          <p:cNvSpPr/>
          <p:nvPr/>
        </p:nvSpPr>
        <p:spPr>
          <a:xfrm>
            <a:off x="365760" y="1708187"/>
            <a:ext cx="8649451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莉莉編寫子程式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isVeg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(num)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，若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num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P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當中，它便會傳回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TRUE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，否則傳回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FALSE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8E29FA7-93EE-4C91-915C-993EE60ECB8D}"/>
              </a:ext>
            </a:extLst>
          </p:cNvPr>
          <p:cNvSpPr/>
          <p:nvPr/>
        </p:nvSpPr>
        <p:spPr>
          <a:xfrm>
            <a:off x="831223" y="2813598"/>
            <a:ext cx="3830929" cy="372531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left ← 1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right ← 10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當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___________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m ← 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(left + right)÷2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的整數部分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P[m] =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num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TRUE</a:t>
            </a:r>
            <a:endParaRPr lang="zh-TW" altLang="zh-TW" kern="100" dirty="0">
              <a:solidFill>
                <a:srgbClr val="00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否則</a:t>
            </a:r>
            <a:r>
              <a:rPr lang="zh-TW" altLang="zh-TW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P[m] &lt;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num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_____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否則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269875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_____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FALSE</a:t>
            </a:r>
            <a:endParaRPr lang="zh-TW" altLang="en-US" dirty="0">
              <a:highlight>
                <a:srgbClr val="FFFF00"/>
              </a:highlight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2EFB749-7465-4020-AD23-EBB29D2DC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CD4AA62-FA36-4789-AEEB-9C8E1C67D5AC}"/>
              </a:ext>
            </a:extLst>
          </p:cNvPr>
          <p:cNvSpPr/>
          <p:nvPr/>
        </p:nvSpPr>
        <p:spPr>
          <a:xfrm>
            <a:off x="831223" y="2415643"/>
            <a:ext cx="1277979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isVeg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num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0CF37F2-E4CE-4877-A55B-AD7EABD80E0D}"/>
              </a:ext>
            </a:extLst>
          </p:cNvPr>
          <p:cNvSpPr/>
          <p:nvPr/>
        </p:nvSpPr>
        <p:spPr>
          <a:xfrm>
            <a:off x="374954" y="2016258"/>
            <a:ext cx="4197046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(iii)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isVeg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(num)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(3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1026EE0-7A62-4429-BAA5-8E11A3F4266D}"/>
              </a:ext>
            </a:extLst>
          </p:cNvPr>
          <p:cNvSpPr/>
          <p:nvPr/>
        </p:nvSpPr>
        <p:spPr>
          <a:xfrm>
            <a:off x="1257705" y="3463401"/>
            <a:ext cx="116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left&lt;=right</a:t>
            </a:r>
            <a:endParaRPr lang="zh-TW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A9FFF7B-82BD-4492-B318-7139AB9643F1}"/>
              </a:ext>
            </a:extLst>
          </p:cNvPr>
          <p:cNvSpPr/>
          <p:nvPr/>
        </p:nvSpPr>
        <p:spPr>
          <a:xfrm>
            <a:off x="1804547" y="5149813"/>
            <a:ext cx="1136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left = m+1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E9EC346-53F5-4DE3-9136-C898391EE638}"/>
              </a:ext>
            </a:extLst>
          </p:cNvPr>
          <p:cNvSpPr/>
          <p:nvPr/>
        </p:nvSpPr>
        <p:spPr>
          <a:xfrm>
            <a:off x="1804547" y="5773858"/>
            <a:ext cx="1216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right = m-1</a:t>
            </a:r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754F2F3-4286-4EA4-A07D-0E404C325C71}"/>
              </a:ext>
            </a:extLst>
          </p:cNvPr>
          <p:cNvSpPr/>
          <p:nvPr/>
        </p:nvSpPr>
        <p:spPr>
          <a:xfrm>
            <a:off x="2667941" y="2415642"/>
            <a:ext cx="2130391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Binary_Search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num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64934A-BFBE-40FD-A6D3-4E45E6BF51E1}"/>
              </a:ext>
            </a:extLst>
          </p:cNvPr>
          <p:cNvSpPr/>
          <p:nvPr/>
        </p:nvSpPr>
        <p:spPr>
          <a:xfrm>
            <a:off x="4966546" y="2265198"/>
            <a:ext cx="3977186" cy="1398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(c)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莉莉考慮使用</a:t>
            </a:r>
            <a:r>
              <a:rPr lang="zh-TW" altLang="zh-TW" kern="100" dirty="0">
                <a:solidFill>
                  <a:srgbClr val="FF0000"/>
                </a:solidFill>
                <a:cs typeface="Calibri" panose="020F0502020204030204" pitchFamily="34" charset="0"/>
              </a:rPr>
              <a:t>低階語言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及</a:t>
            </a:r>
            <a:r>
              <a:rPr lang="zh-TW" altLang="zh-TW" kern="100" dirty="0">
                <a:solidFill>
                  <a:srgbClr val="FF0000"/>
                </a:solidFill>
                <a:cs typeface="Calibri" panose="020F0502020204030204" pitchFamily="34" charset="0"/>
              </a:rPr>
              <a:t>連接程式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去開發子程式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</a:t>
            </a:r>
            <a:r>
              <a:rPr lang="en-US" altLang="zh-TW" kern="100" dirty="0" err="1">
                <a:solidFill>
                  <a:srgbClr val="000000"/>
                </a:solidFill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舉出使用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cs typeface="Calibri" panose="020F0502020204030204" pitchFamily="34" charset="0"/>
              </a:rPr>
              <a:t>低階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語言進行軟件開發的一個優點。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(1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F48D0B8-8939-43B9-83A6-E867DC28FE14}"/>
              </a:ext>
            </a:extLst>
          </p:cNvPr>
          <p:cNvSpPr/>
          <p:nvPr/>
        </p:nvSpPr>
        <p:spPr>
          <a:xfrm>
            <a:off x="4966546" y="3682289"/>
            <a:ext cx="3977187" cy="1061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效率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更好：快速且節省記憶體的代碼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改善控制：直接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控制硬件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以優化程式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加強接達：直接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接達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硬件功能和裝置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FB4DC91-4E9B-4CA0-802C-F00AEE61CDFD}"/>
              </a:ext>
            </a:extLst>
          </p:cNvPr>
          <p:cNvSpPr/>
          <p:nvPr/>
        </p:nvSpPr>
        <p:spPr>
          <a:xfrm>
            <a:off x="4966546" y="4819883"/>
            <a:ext cx="3602779" cy="733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描述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cs typeface="Calibri" panose="020F0502020204030204" pitchFamily="34" charset="0"/>
              </a:rPr>
              <a:t>連接程式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於執行程式中的主要功能。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(2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B09E165-A947-4AEE-8F5C-D8DA456523DA}"/>
              </a:ext>
            </a:extLst>
          </p:cNvPr>
          <p:cNvSpPr/>
          <p:nvPr/>
        </p:nvSpPr>
        <p:spPr>
          <a:xfrm>
            <a:off x="4966546" y="5642498"/>
            <a:ext cx="3777404" cy="733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將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目標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代碼和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/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或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程式庫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結合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/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鏈接，</a:t>
            </a:r>
            <a:r>
              <a:rPr lang="zh-TW" altLang="en-US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產生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可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cs typeface="微軟正黑體" panose="020B0604030504040204" pitchFamily="34" charset="-120"/>
              </a:rPr>
              <a:t>執行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代碼。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4FD35C41-4B44-4151-9BF7-8481AF8AD157}"/>
              </a:ext>
            </a:extLst>
          </p:cNvPr>
          <p:cNvCxnSpPr/>
          <p:nvPr/>
        </p:nvCxnSpPr>
        <p:spPr>
          <a:xfrm flipV="1">
            <a:off x="4342946" y="1558636"/>
            <a:ext cx="695078" cy="883278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33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55A6776-B7F4-42C1-B035-227B9809B5A4}"/>
              </a:ext>
            </a:extLst>
          </p:cNvPr>
          <p:cNvSpPr/>
          <p:nvPr/>
        </p:nvSpPr>
        <p:spPr>
          <a:xfrm>
            <a:off x="339258" y="321036"/>
            <a:ext cx="8546876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(d)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莉莉比較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階段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轉換和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直接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切入式轉換作系統轉換。舉出每種轉換的一個優點。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691F514-B3FB-4A8A-8482-4CF41B9A6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332418"/>
              </p:ext>
            </p:extLst>
          </p:nvPr>
        </p:nvGraphicFramePr>
        <p:xfrm>
          <a:off x="792243" y="1118979"/>
          <a:ext cx="6291137" cy="26524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22923">
                  <a:extLst>
                    <a:ext uri="{9D8B030D-6E8A-4147-A177-3AD203B41FA5}">
                      <a16:colId xmlns:a16="http://schemas.microsoft.com/office/drawing/2014/main" val="866256038"/>
                    </a:ext>
                  </a:extLst>
                </a:gridCol>
                <a:gridCol w="4868214">
                  <a:extLst>
                    <a:ext uri="{9D8B030D-6E8A-4147-A177-3AD203B41FA5}">
                      <a16:colId xmlns:a16="http://schemas.microsoft.com/office/drawing/2014/main" val="3788286203"/>
                    </a:ext>
                  </a:extLst>
                </a:gridCol>
              </a:tblGrid>
              <a:tr h="663105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降低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風險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：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允許機構在全面實施前，對新系統進行測試，從而降低錯誤或停機風險。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7194823"/>
                  </a:ext>
                </a:extLst>
              </a:tr>
              <a:tr h="663105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逐步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實施：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允許機構逐步引入新系統，</a:t>
                      </a:r>
                      <a:endParaRPr lang="en-US" altLang="zh-TW" sz="180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而不是一次性實施。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376349"/>
                  </a:ext>
                </a:extLst>
              </a:tr>
              <a:tr h="663105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增加用戶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接受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度：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用戶可以逐步熟悉新系統，</a:t>
                      </a:r>
                      <a:endParaRPr lang="en-US" altLang="zh-TW" sz="180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這可能會增加對系統的接受度和滿意度。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4539357"/>
                  </a:ext>
                </a:extLst>
              </a:tr>
              <a:tr h="663105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培訓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更簡單：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新系統的用戶培訓更容易，</a:t>
                      </a:r>
                      <a:endParaRPr lang="en-US" altLang="zh-TW" sz="180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他們只需要逐步學習新的功能。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8211566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E432C5F-DCF5-474A-8C93-4B7608FAA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268606"/>
              </p:ext>
            </p:extLst>
          </p:nvPr>
        </p:nvGraphicFramePr>
        <p:xfrm>
          <a:off x="792244" y="4235024"/>
          <a:ext cx="6291136" cy="23726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22922">
                  <a:extLst>
                    <a:ext uri="{9D8B030D-6E8A-4147-A177-3AD203B41FA5}">
                      <a16:colId xmlns:a16="http://schemas.microsoft.com/office/drawing/2014/main" val="285579778"/>
                    </a:ext>
                  </a:extLst>
                </a:gridCol>
                <a:gridCol w="4868214">
                  <a:extLst>
                    <a:ext uri="{9D8B030D-6E8A-4147-A177-3AD203B41FA5}">
                      <a16:colId xmlns:a16="http://schemas.microsoft.com/office/drawing/2014/main" val="20780991"/>
                    </a:ext>
                  </a:extLst>
                </a:gridCol>
              </a:tblGrid>
              <a:tr h="335924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節省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成本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：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可以節省轉換過程的成本。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01678587"/>
                  </a:ext>
                </a:extLst>
              </a:tr>
              <a:tr h="703237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簡單</a:t>
                      </a:r>
                      <a:r>
                        <a:rPr lang="zh-TW" alt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直接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：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是一種相對簡單的轉換方法，</a:t>
                      </a:r>
                      <a:endParaRPr lang="en-US" alt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舊系統被關閉，新系統被啟動。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8384490"/>
                  </a:ext>
                </a:extLst>
              </a:tr>
              <a:tr h="378929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快速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實施：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由於沒有新系統的逐步引入，</a:t>
                      </a:r>
                      <a:endParaRPr lang="en-US" alt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可以快速實施。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0208660"/>
                  </a:ext>
                </a:extLst>
              </a:tr>
              <a:tr h="703237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具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成本效益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：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通常比其他轉換方法更經濟，</a:t>
                      </a:r>
                      <a:endParaRPr lang="en-US" alt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實施所需的時間較少。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3674247"/>
                  </a:ext>
                </a:extLst>
              </a:tr>
            </a:tbl>
          </a:graphicData>
        </a:graphic>
      </p:graphicFrame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D711419F-3AFF-4522-A6E6-50E9002F6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702AF64-8D10-4057-9423-B142B416350D}"/>
              </a:ext>
            </a:extLst>
          </p:cNvPr>
          <p:cNvSpPr/>
          <p:nvPr/>
        </p:nvSpPr>
        <p:spPr>
          <a:xfrm>
            <a:off x="676236" y="3805047"/>
            <a:ext cx="2068515" cy="396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直接切入式轉換：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EA4D673-896A-43CE-8B65-8793BA752877}"/>
              </a:ext>
            </a:extLst>
          </p:cNvPr>
          <p:cNvSpPr/>
          <p:nvPr/>
        </p:nvSpPr>
        <p:spPr>
          <a:xfrm>
            <a:off x="676236" y="721851"/>
            <a:ext cx="1606850" cy="396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階段式轉換：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7733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E32F774-E61B-4DCE-A9B6-953B05CA9B6A}"/>
              </a:ext>
            </a:extLst>
          </p:cNvPr>
          <p:cNvSpPr/>
          <p:nvPr/>
        </p:nvSpPr>
        <p:spPr>
          <a:xfrm>
            <a:off x="411480" y="464223"/>
            <a:ext cx="8384790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3.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志明從事的項目，是使用分五個階段的「瀑布模式」重新開發一個電腦系統。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8EEBFD5-A019-4D24-A965-2CC81C8E20F0}"/>
              </a:ext>
            </a:extLst>
          </p:cNvPr>
          <p:cNvGrpSpPr/>
          <p:nvPr/>
        </p:nvGrpSpPr>
        <p:grpSpPr>
          <a:xfrm>
            <a:off x="5023498" y="966131"/>
            <a:ext cx="3100705" cy="1995169"/>
            <a:chOff x="0" y="0"/>
            <a:chExt cx="3101009" cy="1995777"/>
          </a:xfrm>
        </p:grpSpPr>
        <p:grpSp>
          <p:nvGrpSpPr>
            <p:cNvPr id="4" name="群組 3">
              <a:extLst>
                <a:ext uri="{FF2B5EF4-FFF2-40B4-BE49-F238E27FC236}">
                  <a16:creationId xmlns:a16="http://schemas.microsoft.com/office/drawing/2014/main" id="{B58519DB-5216-4A6C-B5D0-9378A472F6C5}"/>
                </a:ext>
              </a:extLst>
            </p:cNvPr>
            <p:cNvGrpSpPr/>
            <p:nvPr/>
          </p:nvGrpSpPr>
          <p:grpSpPr>
            <a:xfrm>
              <a:off x="0" y="0"/>
              <a:ext cx="938254" cy="429371"/>
              <a:chOff x="0" y="0"/>
              <a:chExt cx="938254" cy="42937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BECE1280-267B-4A94-9FC0-88A63968B099}"/>
                  </a:ext>
                </a:extLst>
              </p:cNvPr>
              <p:cNvSpPr/>
              <p:nvPr/>
            </p:nvSpPr>
            <p:spPr>
              <a:xfrm>
                <a:off x="0" y="0"/>
                <a:ext cx="636104" cy="262393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  <p:sp>
            <p:nvSpPr>
              <p:cNvPr id="16" name="手繪多邊形: 圖案 15">
                <a:extLst>
                  <a:ext uri="{FF2B5EF4-FFF2-40B4-BE49-F238E27FC236}">
                    <a16:creationId xmlns:a16="http://schemas.microsoft.com/office/drawing/2014/main" id="{61C4544E-2262-419D-A1D6-3BD4FF9265DE}"/>
                  </a:ext>
                </a:extLst>
              </p:cNvPr>
              <p:cNvSpPr/>
              <p:nvPr/>
            </p:nvSpPr>
            <p:spPr>
              <a:xfrm>
                <a:off x="644056" y="135172"/>
                <a:ext cx="294198" cy="294199"/>
              </a:xfrm>
              <a:custGeom>
                <a:avLst/>
                <a:gdLst>
                  <a:gd name="connsiteX0" fmla="*/ 0 w 294198"/>
                  <a:gd name="connsiteY0" fmla="*/ 0 h 294199"/>
                  <a:gd name="connsiteX1" fmla="*/ 294198 w 294198"/>
                  <a:gd name="connsiteY1" fmla="*/ 0 h 294199"/>
                  <a:gd name="connsiteX2" fmla="*/ 294198 w 294198"/>
                  <a:gd name="connsiteY2" fmla="*/ 294199 h 29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4198" h="294199">
                    <a:moveTo>
                      <a:pt x="0" y="0"/>
                    </a:moveTo>
                    <a:lnTo>
                      <a:pt x="294198" y="0"/>
                    </a:lnTo>
                    <a:lnTo>
                      <a:pt x="294198" y="294199"/>
                    </a:lnTo>
                  </a:path>
                </a:pathLst>
              </a:custGeom>
              <a:noFill/>
              <a:ln w="19050"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8DB323C0-B455-4593-9D43-D0EE9F989B1C}"/>
                </a:ext>
              </a:extLst>
            </p:cNvPr>
            <p:cNvGrpSpPr/>
            <p:nvPr/>
          </p:nvGrpSpPr>
          <p:grpSpPr>
            <a:xfrm>
              <a:off x="612251" y="429370"/>
              <a:ext cx="938254" cy="429371"/>
              <a:chOff x="0" y="0"/>
              <a:chExt cx="938254" cy="429371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4A2B1FB-E710-4925-8515-428AE109388E}"/>
                  </a:ext>
                </a:extLst>
              </p:cNvPr>
              <p:cNvSpPr/>
              <p:nvPr/>
            </p:nvSpPr>
            <p:spPr>
              <a:xfrm>
                <a:off x="0" y="0"/>
                <a:ext cx="636104" cy="262393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  <p:sp>
            <p:nvSpPr>
              <p:cNvPr id="14" name="手繪多邊形: 圖案 13">
                <a:extLst>
                  <a:ext uri="{FF2B5EF4-FFF2-40B4-BE49-F238E27FC236}">
                    <a16:creationId xmlns:a16="http://schemas.microsoft.com/office/drawing/2014/main" id="{155F9E8A-B539-40F6-B645-B9D7A8C14F1A}"/>
                  </a:ext>
                </a:extLst>
              </p:cNvPr>
              <p:cNvSpPr/>
              <p:nvPr/>
            </p:nvSpPr>
            <p:spPr>
              <a:xfrm>
                <a:off x="644056" y="135172"/>
                <a:ext cx="294198" cy="294199"/>
              </a:xfrm>
              <a:custGeom>
                <a:avLst/>
                <a:gdLst>
                  <a:gd name="connsiteX0" fmla="*/ 0 w 294198"/>
                  <a:gd name="connsiteY0" fmla="*/ 0 h 294199"/>
                  <a:gd name="connsiteX1" fmla="*/ 294198 w 294198"/>
                  <a:gd name="connsiteY1" fmla="*/ 0 h 294199"/>
                  <a:gd name="connsiteX2" fmla="*/ 294198 w 294198"/>
                  <a:gd name="connsiteY2" fmla="*/ 294199 h 29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4198" h="294199">
                    <a:moveTo>
                      <a:pt x="0" y="0"/>
                    </a:moveTo>
                    <a:lnTo>
                      <a:pt x="294198" y="0"/>
                    </a:lnTo>
                    <a:lnTo>
                      <a:pt x="294198" y="294199"/>
                    </a:lnTo>
                  </a:path>
                </a:pathLst>
              </a:custGeom>
              <a:noFill/>
              <a:ln w="19050"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DDC31E31-8BCC-4046-8DDA-E6432C4CBB4C}"/>
                </a:ext>
              </a:extLst>
            </p:cNvPr>
            <p:cNvGrpSpPr/>
            <p:nvPr/>
          </p:nvGrpSpPr>
          <p:grpSpPr>
            <a:xfrm>
              <a:off x="1240404" y="866692"/>
              <a:ext cx="938254" cy="429371"/>
              <a:chOff x="0" y="0"/>
              <a:chExt cx="938254" cy="429371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E85944BA-08CC-449E-ACD7-BC9933A7C4FE}"/>
                  </a:ext>
                </a:extLst>
              </p:cNvPr>
              <p:cNvSpPr/>
              <p:nvPr/>
            </p:nvSpPr>
            <p:spPr>
              <a:xfrm>
                <a:off x="0" y="0"/>
                <a:ext cx="636104" cy="262393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48895" marR="36830" indent="-6350" algn="ctr">
                  <a:lnSpc>
                    <a:spcPct val="90000"/>
                  </a:lnSpc>
                  <a:spcAft>
                    <a:spcPts val="0"/>
                  </a:spcAft>
                </a:pPr>
                <a:r>
                  <a:rPr lang="en-US" kern="100">
                    <a:solidFill>
                      <a:srgbClr val="000000"/>
                    </a:solidFill>
                    <a:effectLst/>
                    <a:ea typeface="微軟正黑體" panose="020B0604030504040204" pitchFamily="34" charset="-120"/>
                    <a:cs typeface="微軟正黑體" panose="020B0604030504040204" pitchFamily="34" charset="-120"/>
                  </a:rPr>
                  <a:t>A</a:t>
                </a:r>
                <a:endParaRPr lang="zh-TW" kern="100">
                  <a:solidFill>
                    <a:srgbClr val="000000"/>
                  </a:solidFill>
                  <a:effectLst/>
                  <a:latin typeface="微軟正黑體" panose="020B0604030504040204" pitchFamily="34" charset="-120"/>
                  <a:ea typeface="微軟正黑體" panose="020B0604030504040204" pitchFamily="34" charset="-120"/>
                  <a:cs typeface="微軟正黑體" panose="020B0604030504040204" pitchFamily="34" charset="-120"/>
                </a:endParaRPr>
              </a:p>
            </p:txBody>
          </p:sp>
          <p:sp>
            <p:nvSpPr>
              <p:cNvPr id="12" name="手繪多邊形: 圖案 11">
                <a:extLst>
                  <a:ext uri="{FF2B5EF4-FFF2-40B4-BE49-F238E27FC236}">
                    <a16:creationId xmlns:a16="http://schemas.microsoft.com/office/drawing/2014/main" id="{6EC0BCEF-2B04-4A75-9034-539C6221BE95}"/>
                  </a:ext>
                </a:extLst>
              </p:cNvPr>
              <p:cNvSpPr/>
              <p:nvPr/>
            </p:nvSpPr>
            <p:spPr>
              <a:xfrm>
                <a:off x="644056" y="135172"/>
                <a:ext cx="294198" cy="294199"/>
              </a:xfrm>
              <a:custGeom>
                <a:avLst/>
                <a:gdLst>
                  <a:gd name="connsiteX0" fmla="*/ 0 w 294198"/>
                  <a:gd name="connsiteY0" fmla="*/ 0 h 294199"/>
                  <a:gd name="connsiteX1" fmla="*/ 294198 w 294198"/>
                  <a:gd name="connsiteY1" fmla="*/ 0 h 294199"/>
                  <a:gd name="connsiteX2" fmla="*/ 294198 w 294198"/>
                  <a:gd name="connsiteY2" fmla="*/ 294199 h 29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4198" h="294199">
                    <a:moveTo>
                      <a:pt x="0" y="0"/>
                    </a:moveTo>
                    <a:lnTo>
                      <a:pt x="294198" y="0"/>
                    </a:lnTo>
                    <a:lnTo>
                      <a:pt x="294198" y="294199"/>
                    </a:lnTo>
                  </a:path>
                </a:pathLst>
              </a:custGeom>
              <a:noFill/>
              <a:ln w="19050"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379FBEA4-AE65-4971-899A-74E5A18C5E1B}"/>
                </a:ext>
              </a:extLst>
            </p:cNvPr>
            <p:cNvGrpSpPr/>
            <p:nvPr/>
          </p:nvGrpSpPr>
          <p:grpSpPr>
            <a:xfrm>
              <a:off x="1852654" y="1296063"/>
              <a:ext cx="938254" cy="429371"/>
              <a:chOff x="0" y="0"/>
              <a:chExt cx="938254" cy="429371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6A37356-429A-4CF1-8C56-57C86DAAE8CB}"/>
                  </a:ext>
                </a:extLst>
              </p:cNvPr>
              <p:cNvSpPr/>
              <p:nvPr/>
            </p:nvSpPr>
            <p:spPr>
              <a:xfrm>
                <a:off x="0" y="0"/>
                <a:ext cx="636104" cy="262393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  <p:sp>
            <p:nvSpPr>
              <p:cNvPr id="10" name="手繪多邊形: 圖案 9">
                <a:extLst>
                  <a:ext uri="{FF2B5EF4-FFF2-40B4-BE49-F238E27FC236}">
                    <a16:creationId xmlns:a16="http://schemas.microsoft.com/office/drawing/2014/main" id="{015084F6-B202-4D59-B3FF-E00CB9F2F60E}"/>
                  </a:ext>
                </a:extLst>
              </p:cNvPr>
              <p:cNvSpPr/>
              <p:nvPr/>
            </p:nvSpPr>
            <p:spPr>
              <a:xfrm>
                <a:off x="644056" y="135172"/>
                <a:ext cx="294198" cy="294199"/>
              </a:xfrm>
              <a:custGeom>
                <a:avLst/>
                <a:gdLst>
                  <a:gd name="connsiteX0" fmla="*/ 0 w 294198"/>
                  <a:gd name="connsiteY0" fmla="*/ 0 h 294199"/>
                  <a:gd name="connsiteX1" fmla="*/ 294198 w 294198"/>
                  <a:gd name="connsiteY1" fmla="*/ 0 h 294199"/>
                  <a:gd name="connsiteX2" fmla="*/ 294198 w 294198"/>
                  <a:gd name="connsiteY2" fmla="*/ 294199 h 29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4198" h="294199">
                    <a:moveTo>
                      <a:pt x="0" y="0"/>
                    </a:moveTo>
                    <a:lnTo>
                      <a:pt x="294198" y="0"/>
                    </a:lnTo>
                    <a:lnTo>
                      <a:pt x="294198" y="294199"/>
                    </a:lnTo>
                  </a:path>
                </a:pathLst>
              </a:custGeom>
              <a:noFill/>
              <a:ln w="19050"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35D5A92-B992-47E4-A0C2-36D2A45E81E4}"/>
                </a:ext>
              </a:extLst>
            </p:cNvPr>
            <p:cNvSpPr/>
            <p:nvPr/>
          </p:nvSpPr>
          <p:spPr>
            <a:xfrm>
              <a:off x="2464905" y="1733384"/>
              <a:ext cx="636104" cy="26239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83C8D920-0BE3-4261-9002-B04D5BE6F76B}"/>
              </a:ext>
            </a:extLst>
          </p:cNvPr>
          <p:cNvSpPr/>
          <p:nvPr/>
        </p:nvSpPr>
        <p:spPr>
          <a:xfrm>
            <a:off x="656179" y="3559815"/>
            <a:ext cx="3825669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志明在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系統維護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階段會做什麼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9" name="投影片編號版面配置區 18">
            <a:extLst>
              <a:ext uri="{FF2B5EF4-FFF2-40B4-BE49-F238E27FC236}">
                <a16:creationId xmlns:a16="http://schemas.microsoft.com/office/drawing/2014/main" id="{B0F0D4C7-EB7B-4A95-AC3E-108BFFA35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0EC0295-D327-4A92-97D6-EA0F6CF776C7}"/>
              </a:ext>
            </a:extLst>
          </p:cNvPr>
          <p:cNvSpPr/>
          <p:nvPr/>
        </p:nvSpPr>
        <p:spPr>
          <a:xfrm>
            <a:off x="411480" y="2655030"/>
            <a:ext cx="5550180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(a)(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在下方填上「瀑布模式」中的各個階段。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(2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C3B5662-328E-47FE-B002-6EDD831FA761}"/>
              </a:ext>
            </a:extLst>
          </p:cNvPr>
          <p:cNvSpPr/>
          <p:nvPr/>
        </p:nvSpPr>
        <p:spPr>
          <a:xfrm>
            <a:off x="1019797" y="873686"/>
            <a:ext cx="1733017" cy="173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(A)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系統實施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(B)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系統轉換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(C)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系統分析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(D)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系統維護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(E)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系統設計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ED52B58-81B3-4B92-BAE9-F5A577DB724B}"/>
              </a:ext>
            </a:extLst>
          </p:cNvPr>
          <p:cNvSpPr/>
          <p:nvPr/>
        </p:nvSpPr>
        <p:spPr>
          <a:xfrm>
            <a:off x="2670242" y="3113519"/>
            <a:ext cx="1032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C E </a:t>
            </a:r>
            <a:r>
              <a:rPr lang="en-US" altLang="zh-TW" kern="100" dirty="0">
                <a:latin typeface="Calibri" panose="020F0502020204030204" pitchFamily="34" charset="0"/>
                <a:cs typeface="微軟正黑體" panose="020B0604030504040204" pitchFamily="34" charset="-120"/>
              </a:rPr>
              <a:t>A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B D</a:t>
            </a:r>
            <a:endParaRPr lang="zh-TW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9E843D9-459B-4AFD-B34B-423ADA3D488B}"/>
              </a:ext>
            </a:extLst>
          </p:cNvPr>
          <p:cNvSpPr/>
          <p:nvPr/>
        </p:nvSpPr>
        <p:spPr>
          <a:xfrm>
            <a:off x="4529938" y="3552108"/>
            <a:ext cx="1760738" cy="1061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識別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/ </a:t>
            </a: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修正錯誤</a:t>
            </a:r>
            <a:endParaRPr lang="en-US" altLang="zh-TW" kern="100" dirty="0">
              <a:solidFill>
                <a:srgbClr val="FF0000"/>
              </a:solidFill>
              <a:latin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系統升級</a:t>
            </a:r>
            <a:endParaRPr lang="en-US" altLang="zh-TW" kern="100" dirty="0">
              <a:solidFill>
                <a:srgbClr val="FF0000"/>
              </a:solidFill>
              <a:latin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添加新功能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5B182673-7FBA-40E5-BC55-E76937BB4E1A}"/>
              </a:ext>
            </a:extLst>
          </p:cNvPr>
          <p:cNvGrpSpPr/>
          <p:nvPr/>
        </p:nvGrpSpPr>
        <p:grpSpPr>
          <a:xfrm>
            <a:off x="5034254" y="912299"/>
            <a:ext cx="3089949" cy="2120147"/>
            <a:chOff x="5034254" y="912299"/>
            <a:chExt cx="3089949" cy="212014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6535AF4-59E4-4231-9783-CF68564F4322}"/>
                </a:ext>
              </a:extLst>
            </p:cNvPr>
            <p:cNvSpPr/>
            <p:nvPr/>
          </p:nvSpPr>
          <p:spPr>
            <a:xfrm>
              <a:off x="5034254" y="912299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分析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B191E11-AB98-4BF0-826F-6C9796D3B141}"/>
                </a:ext>
              </a:extLst>
            </p:cNvPr>
            <p:cNvSpPr/>
            <p:nvPr/>
          </p:nvSpPr>
          <p:spPr>
            <a:xfrm>
              <a:off x="5680585" y="1348950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設計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4A1CCC7-EAF9-43E3-ACA1-C342A7A07F51}"/>
                </a:ext>
              </a:extLst>
            </p:cNvPr>
            <p:cNvSpPr/>
            <p:nvPr/>
          </p:nvSpPr>
          <p:spPr>
            <a:xfrm>
              <a:off x="6282488" y="1785601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實施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993D5798-1AE8-4A38-81C5-E04FB77FC619}"/>
                </a:ext>
              </a:extLst>
            </p:cNvPr>
            <p:cNvSpPr/>
            <p:nvPr/>
          </p:nvSpPr>
          <p:spPr>
            <a:xfrm>
              <a:off x="6899822" y="2208290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轉換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58CA042-595A-438D-B1D7-A249E378B110}"/>
                </a:ext>
              </a:extLst>
            </p:cNvPr>
            <p:cNvSpPr/>
            <p:nvPr/>
          </p:nvSpPr>
          <p:spPr>
            <a:xfrm>
              <a:off x="7477872" y="266311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kern="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維護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781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67E1B83-5DE1-49CB-AEAE-889866D2DE1A}"/>
              </a:ext>
            </a:extLst>
          </p:cNvPr>
          <p:cNvSpPr/>
          <p:nvPr/>
        </p:nvSpPr>
        <p:spPr>
          <a:xfrm>
            <a:off x="378861" y="575944"/>
            <a:ext cx="3265638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95" marR="36830" indent="-6350" algn="just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這個項目的甘特圖如下所示。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8215AED9-9F0F-4224-ADD9-B1EEFB1B5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256071"/>
              </p:ext>
            </p:extLst>
          </p:nvPr>
        </p:nvGraphicFramePr>
        <p:xfrm>
          <a:off x="1078230" y="1007984"/>
          <a:ext cx="6924675" cy="27867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2236">
                  <a:extLst>
                    <a:ext uri="{9D8B030D-6E8A-4147-A177-3AD203B41FA5}">
                      <a16:colId xmlns:a16="http://schemas.microsoft.com/office/drawing/2014/main" val="2397973000"/>
                    </a:ext>
                  </a:extLst>
                </a:gridCol>
                <a:gridCol w="477014">
                  <a:extLst>
                    <a:ext uri="{9D8B030D-6E8A-4147-A177-3AD203B41FA5}">
                      <a16:colId xmlns:a16="http://schemas.microsoft.com/office/drawing/2014/main" val="532155330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467156507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876890505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2080542493"/>
                    </a:ext>
                  </a:extLst>
                </a:gridCol>
                <a:gridCol w="477014">
                  <a:extLst>
                    <a:ext uri="{9D8B030D-6E8A-4147-A177-3AD203B41FA5}">
                      <a16:colId xmlns:a16="http://schemas.microsoft.com/office/drawing/2014/main" val="2184385982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2616568836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1840432730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2700474774"/>
                    </a:ext>
                  </a:extLst>
                </a:gridCol>
                <a:gridCol w="477014">
                  <a:extLst>
                    <a:ext uri="{9D8B030D-6E8A-4147-A177-3AD203B41FA5}">
                      <a16:colId xmlns:a16="http://schemas.microsoft.com/office/drawing/2014/main" val="1497320704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3526020722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1926635079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2733850870"/>
                    </a:ext>
                  </a:extLst>
                </a:gridCol>
              </a:tblGrid>
              <a:tr h="574190">
                <a:tc>
                  <a:txBody>
                    <a:bodyPr/>
                    <a:lstStyle/>
                    <a:p>
                      <a:pPr marL="0" marR="36830" indent="0" algn="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星期</a:t>
                      </a:r>
                    </a:p>
                    <a:p>
                      <a:pPr marL="0" marR="36830" indent="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任務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7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10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11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12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7590061"/>
                  </a:ext>
                </a:extLst>
              </a:tr>
              <a:tr h="30459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任務一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3422082"/>
                  </a:ext>
                </a:extLst>
              </a:tr>
              <a:tr h="135211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2779523"/>
                  </a:ext>
                </a:extLst>
              </a:tr>
              <a:tr h="30459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任務二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0762765"/>
                  </a:ext>
                </a:extLst>
              </a:tr>
              <a:tr h="17939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1742697"/>
                  </a:ext>
                </a:extLst>
              </a:tr>
              <a:tr h="30459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任務三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5765183"/>
                  </a:ext>
                </a:extLst>
              </a:tr>
              <a:tr h="171920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2970054"/>
                  </a:ext>
                </a:extLst>
              </a:tr>
              <a:tr h="30459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任務四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6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389468"/>
                  </a:ext>
                </a:extLst>
              </a:tr>
              <a:tr h="171921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7080002"/>
                  </a:ext>
                </a:extLst>
              </a:tr>
              <a:tr h="30459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任務五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0645953"/>
                  </a:ext>
                </a:extLst>
              </a:tr>
            </a:tbl>
          </a:graphicData>
        </a:graphic>
      </p:graphicFrame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E4AA4FA0-3F21-4B42-9D55-9E08AED80ED2}"/>
              </a:ext>
            </a:extLst>
          </p:cNvPr>
          <p:cNvSpPr/>
          <p:nvPr/>
        </p:nvSpPr>
        <p:spPr>
          <a:xfrm flipV="1">
            <a:off x="3501736" y="2761930"/>
            <a:ext cx="423317" cy="833322"/>
          </a:xfrm>
          <a:custGeom>
            <a:avLst/>
            <a:gdLst>
              <a:gd name="connsiteX0" fmla="*/ 238125 w 457200"/>
              <a:gd name="connsiteY0" fmla="*/ 457200 h 457200"/>
              <a:gd name="connsiteX1" fmla="*/ 457200 w 457200"/>
              <a:gd name="connsiteY1" fmla="*/ 457200 h 457200"/>
              <a:gd name="connsiteX2" fmla="*/ 457200 w 457200"/>
              <a:gd name="connsiteY2" fmla="*/ 228600 h 457200"/>
              <a:gd name="connsiteX3" fmla="*/ 0 w 457200"/>
              <a:gd name="connsiteY3" fmla="*/ 228600 h 457200"/>
              <a:gd name="connsiteX4" fmla="*/ 0 w 457200"/>
              <a:gd name="connsiteY4" fmla="*/ 0 h 457200"/>
              <a:gd name="connsiteX5" fmla="*/ 219075 w 457200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" h="457200">
                <a:moveTo>
                  <a:pt x="238125" y="457200"/>
                </a:moveTo>
                <a:lnTo>
                  <a:pt x="457200" y="457200"/>
                </a:lnTo>
                <a:lnTo>
                  <a:pt x="457200" y="228600"/>
                </a:lnTo>
                <a:lnTo>
                  <a:pt x="0" y="228600"/>
                </a:lnTo>
                <a:lnTo>
                  <a:pt x="0" y="0"/>
                </a:lnTo>
                <a:lnTo>
                  <a:pt x="219075" y="0"/>
                </a:ln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D4DDAE64-7A9F-497B-B4C6-429568CDDACF}"/>
              </a:ext>
            </a:extLst>
          </p:cNvPr>
          <p:cNvSpPr/>
          <p:nvPr/>
        </p:nvSpPr>
        <p:spPr>
          <a:xfrm flipV="1">
            <a:off x="3945835" y="1751545"/>
            <a:ext cx="457200" cy="409415"/>
          </a:xfrm>
          <a:custGeom>
            <a:avLst/>
            <a:gdLst>
              <a:gd name="connsiteX0" fmla="*/ 238125 w 457200"/>
              <a:gd name="connsiteY0" fmla="*/ 457200 h 457200"/>
              <a:gd name="connsiteX1" fmla="*/ 457200 w 457200"/>
              <a:gd name="connsiteY1" fmla="*/ 457200 h 457200"/>
              <a:gd name="connsiteX2" fmla="*/ 457200 w 457200"/>
              <a:gd name="connsiteY2" fmla="*/ 228600 h 457200"/>
              <a:gd name="connsiteX3" fmla="*/ 0 w 457200"/>
              <a:gd name="connsiteY3" fmla="*/ 228600 h 457200"/>
              <a:gd name="connsiteX4" fmla="*/ 0 w 457200"/>
              <a:gd name="connsiteY4" fmla="*/ 0 h 457200"/>
              <a:gd name="connsiteX5" fmla="*/ 219075 w 457200"/>
              <a:gd name="connsiteY5" fmla="*/ 0 h 457200"/>
              <a:gd name="connsiteX0" fmla="*/ 238125 w 457200"/>
              <a:gd name="connsiteY0" fmla="*/ 457200 h 457200"/>
              <a:gd name="connsiteX1" fmla="*/ 457200 w 457200"/>
              <a:gd name="connsiteY1" fmla="*/ 457200 h 457200"/>
              <a:gd name="connsiteX2" fmla="*/ 457200 w 457200"/>
              <a:gd name="connsiteY2" fmla="*/ 228600 h 457200"/>
              <a:gd name="connsiteX3" fmla="*/ 0 w 457200"/>
              <a:gd name="connsiteY3" fmla="*/ 228600 h 457200"/>
              <a:gd name="connsiteX4" fmla="*/ 0 w 457200"/>
              <a:gd name="connsiteY4" fmla="*/ 0 h 457200"/>
              <a:gd name="connsiteX5" fmla="*/ 266783 w 457200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" h="457200">
                <a:moveTo>
                  <a:pt x="238125" y="457200"/>
                </a:moveTo>
                <a:lnTo>
                  <a:pt x="457200" y="457200"/>
                </a:lnTo>
                <a:lnTo>
                  <a:pt x="457200" y="228600"/>
                </a:lnTo>
                <a:lnTo>
                  <a:pt x="0" y="228600"/>
                </a:lnTo>
                <a:lnTo>
                  <a:pt x="0" y="0"/>
                </a:lnTo>
                <a:lnTo>
                  <a:pt x="266783" y="0"/>
                </a:ln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" name="手繪多邊形: 圖案 5">
            <a:extLst>
              <a:ext uri="{FF2B5EF4-FFF2-40B4-BE49-F238E27FC236}">
                <a16:creationId xmlns:a16="http://schemas.microsoft.com/office/drawing/2014/main" id="{04E97283-6139-45EB-832C-B89DB7D6BA70}"/>
              </a:ext>
            </a:extLst>
          </p:cNvPr>
          <p:cNvSpPr/>
          <p:nvPr/>
        </p:nvSpPr>
        <p:spPr>
          <a:xfrm>
            <a:off x="3644498" y="2251368"/>
            <a:ext cx="605383" cy="461719"/>
          </a:xfrm>
          <a:custGeom>
            <a:avLst/>
            <a:gdLst>
              <a:gd name="connsiteX0" fmla="*/ 0 w 469127"/>
              <a:gd name="connsiteY0" fmla="*/ 429370 h 429370"/>
              <a:gd name="connsiteX1" fmla="*/ 246491 w 469127"/>
              <a:gd name="connsiteY1" fmla="*/ 429370 h 429370"/>
              <a:gd name="connsiteX2" fmla="*/ 246491 w 469127"/>
              <a:gd name="connsiteY2" fmla="*/ 0 h 429370"/>
              <a:gd name="connsiteX3" fmla="*/ 469127 w 469127"/>
              <a:gd name="connsiteY3" fmla="*/ 0 h 42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127" h="429370">
                <a:moveTo>
                  <a:pt x="0" y="429370"/>
                </a:moveTo>
                <a:lnTo>
                  <a:pt x="246491" y="429370"/>
                </a:lnTo>
                <a:lnTo>
                  <a:pt x="246491" y="0"/>
                </a:lnTo>
                <a:lnTo>
                  <a:pt x="469127" y="0"/>
                </a:lnTo>
              </a:path>
            </a:pathLst>
          </a:custGeom>
          <a:noFill/>
          <a:ln w="1905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71926487-8F27-4B4C-8016-0C61E632E4A5}"/>
              </a:ext>
            </a:extLst>
          </p:cNvPr>
          <p:cNvSpPr/>
          <p:nvPr/>
        </p:nvSpPr>
        <p:spPr>
          <a:xfrm flipV="1">
            <a:off x="5614728" y="3175093"/>
            <a:ext cx="941935" cy="456845"/>
          </a:xfrm>
          <a:custGeom>
            <a:avLst/>
            <a:gdLst>
              <a:gd name="connsiteX0" fmla="*/ 0 w 2456953"/>
              <a:gd name="connsiteY0" fmla="*/ 0 h 469127"/>
              <a:gd name="connsiteX1" fmla="*/ 1256306 w 2456953"/>
              <a:gd name="connsiteY1" fmla="*/ 0 h 469127"/>
              <a:gd name="connsiteX2" fmla="*/ 1256306 w 2456953"/>
              <a:gd name="connsiteY2" fmla="*/ 469127 h 469127"/>
              <a:gd name="connsiteX3" fmla="*/ 2456953 w 2456953"/>
              <a:gd name="connsiteY3" fmla="*/ 469127 h 46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6953" h="469127">
                <a:moveTo>
                  <a:pt x="0" y="0"/>
                </a:moveTo>
                <a:lnTo>
                  <a:pt x="1256306" y="0"/>
                </a:lnTo>
                <a:lnTo>
                  <a:pt x="1256306" y="469127"/>
                </a:lnTo>
                <a:lnTo>
                  <a:pt x="2456953" y="469127"/>
                </a:lnTo>
              </a:path>
            </a:pathLst>
          </a:custGeom>
          <a:noFill/>
          <a:ln w="1905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B7526D17-D726-4F80-ACC9-2C605D12B2B9}"/>
              </a:ext>
            </a:extLst>
          </p:cNvPr>
          <p:cNvSpPr/>
          <p:nvPr/>
        </p:nvSpPr>
        <p:spPr>
          <a:xfrm flipV="1">
            <a:off x="6348559" y="2251365"/>
            <a:ext cx="423317" cy="833321"/>
          </a:xfrm>
          <a:custGeom>
            <a:avLst/>
            <a:gdLst>
              <a:gd name="connsiteX0" fmla="*/ 238125 w 457200"/>
              <a:gd name="connsiteY0" fmla="*/ 457200 h 457200"/>
              <a:gd name="connsiteX1" fmla="*/ 457200 w 457200"/>
              <a:gd name="connsiteY1" fmla="*/ 457200 h 457200"/>
              <a:gd name="connsiteX2" fmla="*/ 457200 w 457200"/>
              <a:gd name="connsiteY2" fmla="*/ 228600 h 457200"/>
              <a:gd name="connsiteX3" fmla="*/ 0 w 457200"/>
              <a:gd name="connsiteY3" fmla="*/ 228600 h 457200"/>
              <a:gd name="connsiteX4" fmla="*/ 0 w 457200"/>
              <a:gd name="connsiteY4" fmla="*/ 0 h 457200"/>
              <a:gd name="connsiteX5" fmla="*/ 219075 w 457200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" h="457200">
                <a:moveTo>
                  <a:pt x="238125" y="457200"/>
                </a:moveTo>
                <a:lnTo>
                  <a:pt x="457200" y="457200"/>
                </a:lnTo>
                <a:lnTo>
                  <a:pt x="457200" y="228600"/>
                </a:lnTo>
                <a:lnTo>
                  <a:pt x="0" y="228600"/>
                </a:lnTo>
                <a:lnTo>
                  <a:pt x="0" y="0"/>
                </a:lnTo>
                <a:lnTo>
                  <a:pt x="219075" y="0"/>
                </a:ln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F379E26-FDE9-4E37-B11C-8F293D49C706}"/>
              </a:ext>
            </a:extLst>
          </p:cNvPr>
          <p:cNvSpPr/>
          <p:nvPr/>
        </p:nvSpPr>
        <p:spPr>
          <a:xfrm>
            <a:off x="1078230" y="4037802"/>
            <a:ext cx="4397779" cy="1398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(b)(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這個項目的關鍵路徑是什麼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 (1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 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>
              <a:lnSpc>
                <a:spcPct val="120000"/>
              </a:lnSpc>
              <a:spcAft>
                <a:spcPts val="0"/>
              </a:spcAft>
            </a:pPr>
            <a:endParaRPr lang="en-US" altLang="zh-TW" kern="100" dirty="0">
              <a:solidFill>
                <a:srgbClr val="000000"/>
              </a:solidFill>
              <a:latin typeface="Calibri" panose="020F0502020204030204" pitchFamily="34" charset="0"/>
              <a:cs typeface="微軟正黑體" panose="020B0604030504040204" pitchFamily="34" charset="-120"/>
            </a:endParaRPr>
          </a:p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假設任務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三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最終需要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星期完成，</a:t>
            </a:r>
            <a:endParaRPr lang="en-US" altLang="zh-TW" kern="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完成這個項目最少需要多少星期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 (2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分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0658E517-48CE-4E10-B644-FBAC09801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C0908AE-CBC5-4D74-96D4-E1B268642642}"/>
              </a:ext>
            </a:extLst>
          </p:cNvPr>
          <p:cNvSpPr/>
          <p:nvPr/>
        </p:nvSpPr>
        <p:spPr>
          <a:xfrm>
            <a:off x="4403035" y="4377308"/>
            <a:ext cx="2629246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任務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1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→ 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任務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2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→ 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任務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endParaRPr lang="zh-TW" altLang="zh-TW" kern="100" dirty="0">
              <a:solidFill>
                <a:srgbClr val="000000"/>
              </a:solidFill>
              <a:highlight>
                <a:srgbClr val="00FFFF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2D72257-5BE4-489C-9508-0859B5E9228F}"/>
              </a:ext>
            </a:extLst>
          </p:cNvPr>
          <p:cNvSpPr/>
          <p:nvPr/>
        </p:nvSpPr>
        <p:spPr>
          <a:xfrm>
            <a:off x="4403035" y="5478434"/>
            <a:ext cx="2807179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仍然是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12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星期，沒有改變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834EECFB-E051-4BE3-A2C9-76CCCF2A3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293719"/>
              </p:ext>
            </p:extLst>
          </p:nvPr>
        </p:nvGraphicFramePr>
        <p:xfrm>
          <a:off x="3703915" y="3498901"/>
          <a:ext cx="1910813" cy="304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7933">
                  <a:extLst>
                    <a:ext uri="{9D8B030D-6E8A-4147-A177-3AD203B41FA5}">
                      <a16:colId xmlns:a16="http://schemas.microsoft.com/office/drawing/2014/main" val="1769518834"/>
                    </a:ext>
                  </a:extLst>
                </a:gridCol>
                <a:gridCol w="477014">
                  <a:extLst>
                    <a:ext uri="{9D8B030D-6E8A-4147-A177-3AD203B41FA5}">
                      <a16:colId xmlns:a16="http://schemas.microsoft.com/office/drawing/2014/main" val="2951157725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1849706649"/>
                    </a:ext>
                  </a:extLst>
                </a:gridCol>
                <a:gridCol w="477933">
                  <a:extLst>
                    <a:ext uri="{9D8B030D-6E8A-4147-A177-3AD203B41FA5}">
                      <a16:colId xmlns:a16="http://schemas.microsoft.com/office/drawing/2014/main" val="941422932"/>
                    </a:ext>
                  </a:extLst>
                </a:gridCol>
              </a:tblGrid>
              <a:tr h="304598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087017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A0430B94-14D8-473C-9676-987762FE0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982110"/>
              </p:ext>
            </p:extLst>
          </p:nvPr>
        </p:nvGraphicFramePr>
        <p:xfrm>
          <a:off x="3713394" y="2543094"/>
          <a:ext cx="477933" cy="304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7933">
                  <a:extLst>
                    <a:ext uri="{9D8B030D-6E8A-4147-A177-3AD203B41FA5}">
                      <a16:colId xmlns:a16="http://schemas.microsoft.com/office/drawing/2014/main" val="1769518834"/>
                    </a:ext>
                  </a:extLst>
                </a:gridCol>
              </a:tblGrid>
              <a:tr h="304598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087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70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278 L 0.05382 -0.00301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" y="-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07407E-6 L 0.04982 -0.00533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3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F7705B3-0FA5-4774-96A2-2B88517DAF88}"/>
              </a:ext>
            </a:extLst>
          </p:cNvPr>
          <p:cNvSpPr/>
          <p:nvPr/>
        </p:nvSpPr>
        <p:spPr>
          <a:xfrm>
            <a:off x="370840" y="339224"/>
            <a:ext cx="8144510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志明利用以下子程式來開發一個程式，此程式將陣列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內的整數以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升序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排列</a:t>
            </a:r>
            <a:r>
              <a:rPr lang="zh-TW" altLang="en-US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A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內的所有整數都是不同的。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73E4214-EB0D-47E9-8216-E004C312E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134146"/>
              </p:ext>
            </p:extLst>
          </p:nvPr>
        </p:nvGraphicFramePr>
        <p:xfrm>
          <a:off x="886460" y="1103073"/>
          <a:ext cx="7371080" cy="1359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4383">
                  <a:extLst>
                    <a:ext uri="{9D8B030D-6E8A-4147-A177-3AD203B41FA5}">
                      <a16:colId xmlns:a16="http://schemas.microsoft.com/office/drawing/2014/main" val="1751388287"/>
                    </a:ext>
                  </a:extLst>
                </a:gridCol>
                <a:gridCol w="5766697">
                  <a:extLst>
                    <a:ext uri="{9D8B030D-6E8A-4147-A177-3AD203B41FA5}">
                      <a16:colId xmlns:a16="http://schemas.microsoft.com/office/drawing/2014/main" val="3923185021"/>
                    </a:ext>
                  </a:extLst>
                </a:gridCol>
              </a:tblGrid>
              <a:tr h="339968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子程式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描述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3097716"/>
                  </a:ext>
                </a:extLst>
              </a:tr>
              <a:tr h="339968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find</a:t>
                      </a:r>
                      <a:r>
                        <a:rPr lang="en-US" sz="1800" kern="100" dirty="0" err="1">
                          <a:solidFill>
                            <a:srgbClr val="FFFF00"/>
                          </a:solidFill>
                          <a:effectLst/>
                        </a:rPr>
                        <a:t>min</a:t>
                      </a: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en-US" sz="1800" kern="100" dirty="0" err="1">
                          <a:effectLst/>
                        </a:rPr>
                        <a:t>s,e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傳回於</a:t>
                      </a:r>
                      <a:r>
                        <a:rPr lang="en-US" sz="1800" kern="100" dirty="0">
                          <a:effectLst/>
                        </a:rPr>
                        <a:t> A[s], A[s+1],..., A[e] </a:t>
                      </a:r>
                      <a:r>
                        <a:rPr lang="zh-TW" sz="1800" kern="100" dirty="0">
                          <a:effectLst/>
                        </a:rPr>
                        <a:t>中的最小值的索引，而 </a:t>
                      </a:r>
                      <a:r>
                        <a:rPr lang="en-US" sz="1800" kern="100" dirty="0">
                          <a:effectLst/>
                        </a:rPr>
                        <a:t>s&lt;e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3402644"/>
                  </a:ext>
                </a:extLst>
              </a:tr>
              <a:tr h="339968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find</a:t>
                      </a:r>
                      <a:r>
                        <a:rPr lang="en-US" sz="1800" kern="100" dirty="0" err="1">
                          <a:solidFill>
                            <a:srgbClr val="FFFF00"/>
                          </a:solidFill>
                          <a:effectLst/>
                        </a:rPr>
                        <a:t>max</a:t>
                      </a: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en-US" sz="1800" kern="100" dirty="0" err="1">
                          <a:effectLst/>
                        </a:rPr>
                        <a:t>s,e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傳回於</a:t>
                      </a:r>
                      <a:r>
                        <a:rPr lang="en-US" sz="1800" kern="100">
                          <a:effectLst/>
                        </a:rPr>
                        <a:t> A[s], A[s+1],..., A[e] </a:t>
                      </a:r>
                      <a:r>
                        <a:rPr lang="zh-TW" sz="1800" kern="100">
                          <a:effectLst/>
                        </a:rPr>
                        <a:t>中的最大值的索引，而</a:t>
                      </a:r>
                      <a:r>
                        <a:rPr lang="en-US" sz="1800" kern="100">
                          <a:effectLst/>
                        </a:rPr>
                        <a:t> s&lt;e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3871219"/>
                  </a:ext>
                </a:extLst>
              </a:tr>
              <a:tr h="339968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swap(</a:t>
                      </a:r>
                      <a:r>
                        <a:rPr lang="en-US" sz="1800" kern="100" dirty="0" err="1">
                          <a:effectLst/>
                        </a:rPr>
                        <a:t>x,y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將</a:t>
                      </a:r>
                      <a:r>
                        <a:rPr lang="en-US" sz="1800" kern="100" dirty="0">
                          <a:effectLst/>
                        </a:rPr>
                        <a:t> A[x] </a:t>
                      </a:r>
                      <a:r>
                        <a:rPr lang="zh-TW" sz="1800" kern="100" dirty="0">
                          <a:effectLst/>
                        </a:rPr>
                        <a:t>和</a:t>
                      </a:r>
                      <a:r>
                        <a:rPr lang="en-US" sz="1800" kern="100" dirty="0">
                          <a:effectLst/>
                        </a:rPr>
                        <a:t> A[y]</a:t>
                      </a:r>
                      <a:r>
                        <a:rPr lang="zh-TW" sz="1800" kern="100" dirty="0">
                          <a:effectLst/>
                        </a:rPr>
                        <a:t>的值互換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398277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EE1A2FE9-99B9-4BF4-9C9B-367253AB7AC4}"/>
              </a:ext>
            </a:extLst>
          </p:cNvPr>
          <p:cNvSpPr/>
          <p:nvPr/>
        </p:nvSpPr>
        <p:spPr>
          <a:xfrm>
            <a:off x="370840" y="2514539"/>
            <a:ext cx="418896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假設陣列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的初始內容包含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7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個整數：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8C40422-FBCB-490E-BDD8-64FEE1A1D6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239317"/>
              </p:ext>
            </p:extLst>
          </p:nvPr>
        </p:nvGraphicFramePr>
        <p:xfrm>
          <a:off x="886460" y="2856171"/>
          <a:ext cx="5064761" cy="707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3476">
                  <a:extLst>
                    <a:ext uri="{9D8B030D-6E8A-4147-A177-3AD203B41FA5}">
                      <a16:colId xmlns:a16="http://schemas.microsoft.com/office/drawing/2014/main" val="2440775513"/>
                    </a:ext>
                  </a:extLst>
                </a:gridCol>
                <a:gridCol w="618187">
                  <a:extLst>
                    <a:ext uri="{9D8B030D-6E8A-4147-A177-3AD203B41FA5}">
                      <a16:colId xmlns:a16="http://schemas.microsoft.com/office/drawing/2014/main" val="2904138213"/>
                    </a:ext>
                  </a:extLst>
                </a:gridCol>
                <a:gridCol w="619181">
                  <a:extLst>
                    <a:ext uri="{9D8B030D-6E8A-4147-A177-3AD203B41FA5}">
                      <a16:colId xmlns:a16="http://schemas.microsoft.com/office/drawing/2014/main" val="2952439006"/>
                    </a:ext>
                  </a:extLst>
                </a:gridCol>
                <a:gridCol w="618187">
                  <a:extLst>
                    <a:ext uri="{9D8B030D-6E8A-4147-A177-3AD203B41FA5}">
                      <a16:colId xmlns:a16="http://schemas.microsoft.com/office/drawing/2014/main" val="1330177154"/>
                    </a:ext>
                  </a:extLst>
                </a:gridCol>
                <a:gridCol w="619181">
                  <a:extLst>
                    <a:ext uri="{9D8B030D-6E8A-4147-A177-3AD203B41FA5}">
                      <a16:colId xmlns:a16="http://schemas.microsoft.com/office/drawing/2014/main" val="1044867593"/>
                    </a:ext>
                  </a:extLst>
                </a:gridCol>
                <a:gridCol w="618187">
                  <a:extLst>
                    <a:ext uri="{9D8B030D-6E8A-4147-A177-3AD203B41FA5}">
                      <a16:colId xmlns:a16="http://schemas.microsoft.com/office/drawing/2014/main" val="741220869"/>
                    </a:ext>
                  </a:extLst>
                </a:gridCol>
                <a:gridCol w="619181">
                  <a:extLst>
                    <a:ext uri="{9D8B030D-6E8A-4147-A177-3AD203B41FA5}">
                      <a16:colId xmlns:a16="http://schemas.microsoft.com/office/drawing/2014/main" val="2005706094"/>
                    </a:ext>
                  </a:extLst>
                </a:gridCol>
                <a:gridCol w="619181">
                  <a:extLst>
                    <a:ext uri="{9D8B030D-6E8A-4147-A177-3AD203B41FA5}">
                      <a16:colId xmlns:a16="http://schemas.microsoft.com/office/drawing/2014/main" val="3967121582"/>
                    </a:ext>
                  </a:extLst>
                </a:gridCol>
              </a:tblGrid>
              <a:tr h="35395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6147741"/>
                  </a:ext>
                </a:extLst>
              </a:tr>
              <a:tr h="35395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1077500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A647B401-79F2-43C1-A8E7-1C32CA4E7085}"/>
              </a:ext>
            </a:extLst>
          </p:cNvPr>
          <p:cNvSpPr/>
          <p:nvPr/>
        </p:nvSpPr>
        <p:spPr>
          <a:xfrm>
            <a:off x="370841" y="3704638"/>
            <a:ext cx="3937972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(c)(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max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(5,7)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BEA354A-5B8F-4F5A-9227-B79300E90A4B}"/>
              </a:ext>
            </a:extLst>
          </p:cNvPr>
          <p:cNvSpPr/>
          <p:nvPr/>
        </p:nvSpPr>
        <p:spPr>
          <a:xfrm>
            <a:off x="617706" y="4293078"/>
            <a:ext cx="393797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9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findmax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(s, e)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3F0167D-1075-430E-8CB4-AB55DB2566EC}"/>
              </a:ext>
            </a:extLst>
          </p:cNvPr>
          <p:cNvSpPr/>
          <p:nvPr/>
        </p:nvSpPr>
        <p:spPr>
          <a:xfrm>
            <a:off x="4373716" y="4832960"/>
            <a:ext cx="3147546" cy="17309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← s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k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s+1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e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A[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k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_________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← _____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</a:rPr>
              <a:t>tmp</a:t>
            </a:r>
            <a:endParaRPr lang="zh-TW" altLang="en-US" dirty="0">
              <a:highlight>
                <a:srgbClr val="00FFFF"/>
              </a:highlight>
            </a:endParaRP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3AAC4605-0BA0-4270-B01F-23C022FD5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02CD029-FA03-4E11-9B49-D4E10DE7CF60}"/>
              </a:ext>
            </a:extLst>
          </p:cNvPr>
          <p:cNvSpPr/>
          <p:nvPr/>
        </p:nvSpPr>
        <p:spPr>
          <a:xfrm>
            <a:off x="6040831" y="2812871"/>
            <a:ext cx="2526974" cy="733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min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(1,4)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</a:t>
            </a:r>
            <a:endParaRPr lang="en-US" altLang="zh-TW" kern="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max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(3,5)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4</a:t>
            </a:r>
            <a:endParaRPr lang="zh-TW" altLang="zh-TW" sz="1600" kern="100" dirty="0">
              <a:solidFill>
                <a:srgbClr val="000000"/>
              </a:solidFill>
              <a:highlight>
                <a:srgbClr val="00FFFF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1860849-BD86-4731-918F-29357B0F2A25}"/>
              </a:ext>
            </a:extLst>
          </p:cNvPr>
          <p:cNvSpPr/>
          <p:nvPr/>
        </p:nvSpPr>
        <p:spPr>
          <a:xfrm>
            <a:off x="4533502" y="3702907"/>
            <a:ext cx="301686" cy="4025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D461CBF-4DA1-4A68-AECF-CFB97BCD4B0F}"/>
              </a:ext>
            </a:extLst>
          </p:cNvPr>
          <p:cNvSpPr/>
          <p:nvPr/>
        </p:nvSpPr>
        <p:spPr>
          <a:xfrm>
            <a:off x="4364489" y="4480703"/>
            <a:ext cx="138512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90000"/>
              </a:lnSpc>
              <a:spcAft>
                <a:spcPts val="0"/>
              </a:spcAft>
              <a:tabLst>
                <a:tab pos="2430780" algn="r"/>
              </a:tabLst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find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max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s,e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26414E6-DC02-40BD-9370-4AD82410932A}"/>
              </a:ext>
            </a:extLst>
          </p:cNvPr>
          <p:cNvSpPr/>
          <p:nvPr/>
        </p:nvSpPr>
        <p:spPr>
          <a:xfrm>
            <a:off x="1662545" y="3124703"/>
            <a:ext cx="2389909" cy="5087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6613921-37F2-45A5-AF4F-7395D1E54ECF}"/>
              </a:ext>
            </a:extLst>
          </p:cNvPr>
          <p:cNvSpPr/>
          <p:nvPr/>
        </p:nvSpPr>
        <p:spPr>
          <a:xfrm>
            <a:off x="2859110" y="3123344"/>
            <a:ext cx="1841679" cy="5087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ACE4C70-9EC0-42A9-9F49-16105BFB9A79}"/>
              </a:ext>
            </a:extLst>
          </p:cNvPr>
          <p:cNvSpPr/>
          <p:nvPr/>
        </p:nvSpPr>
        <p:spPr>
          <a:xfrm>
            <a:off x="5870069" y="5479170"/>
            <a:ext cx="1072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&gt;=A[</a:t>
            </a:r>
            <a:r>
              <a:rPr lang="en-US" altLang="zh-TW" kern="100" dirty="0" err="1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</a:t>
            </a:r>
            <a:endParaRPr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F8ABB2F-9056-44BA-B431-259759B5D340}"/>
              </a:ext>
            </a:extLst>
          </p:cNvPr>
          <p:cNvSpPr/>
          <p:nvPr/>
        </p:nvSpPr>
        <p:spPr>
          <a:xfrm>
            <a:off x="6169088" y="5848502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k</a:t>
            </a:r>
            <a:endParaRPr lang="zh-TW" altLang="en-US" dirty="0"/>
          </a:p>
        </p:txBody>
      </p:sp>
      <p:sp>
        <p:nvSpPr>
          <p:cNvPr id="17" name="箭號: 向下 16">
            <a:extLst>
              <a:ext uri="{FF2B5EF4-FFF2-40B4-BE49-F238E27FC236}">
                <a16:creationId xmlns:a16="http://schemas.microsoft.com/office/drawing/2014/main" id="{ED0319A3-BFEB-4C65-AE16-F8F7EFBFE8FC}"/>
              </a:ext>
            </a:extLst>
          </p:cNvPr>
          <p:cNvSpPr/>
          <p:nvPr/>
        </p:nvSpPr>
        <p:spPr>
          <a:xfrm>
            <a:off x="4234483" y="2526562"/>
            <a:ext cx="299019" cy="34163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圖說文字: 直線 17">
            <a:extLst>
              <a:ext uri="{FF2B5EF4-FFF2-40B4-BE49-F238E27FC236}">
                <a16:creationId xmlns:a16="http://schemas.microsoft.com/office/drawing/2014/main" id="{5D9279E0-9D4E-4646-9BDB-5F198A5833E3}"/>
              </a:ext>
            </a:extLst>
          </p:cNvPr>
          <p:cNvSpPr/>
          <p:nvPr/>
        </p:nvSpPr>
        <p:spPr>
          <a:xfrm>
            <a:off x="7758991" y="4436398"/>
            <a:ext cx="815325" cy="734945"/>
          </a:xfrm>
          <a:prstGeom prst="borderCallout1">
            <a:avLst>
              <a:gd name="adj1" fmla="val 18750"/>
              <a:gd name="adj2" fmla="val -8333"/>
              <a:gd name="adj3" fmla="val 153016"/>
              <a:gd name="adj4" fmla="val -127990"/>
            </a:avLst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</a:rPr>
              <a:t>目前最大</a:t>
            </a:r>
            <a:endParaRPr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BB3F16E-B5C0-495C-84A7-E9AD22D83F8A}"/>
              </a:ext>
            </a:extLst>
          </p:cNvPr>
          <p:cNvSpPr/>
          <p:nvPr/>
        </p:nvSpPr>
        <p:spPr>
          <a:xfrm>
            <a:off x="5088418" y="4200753"/>
            <a:ext cx="670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(5,7) 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2B0CE5D-5071-4D9E-87BF-07A47551BFE6}"/>
              </a:ext>
            </a:extLst>
          </p:cNvPr>
          <p:cNvSpPr/>
          <p:nvPr/>
        </p:nvSpPr>
        <p:spPr>
          <a:xfrm>
            <a:off x="3597759" y="4832960"/>
            <a:ext cx="809324" cy="4025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max=5</a:t>
            </a:r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145943E-B05D-4C38-846C-D8DF55D0F1EE}"/>
              </a:ext>
            </a:extLst>
          </p:cNvPr>
          <p:cNvSpPr/>
          <p:nvPr/>
        </p:nvSpPr>
        <p:spPr>
          <a:xfrm>
            <a:off x="4069427" y="6171962"/>
            <a:ext cx="301686" cy="4025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zh-TW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287A77D-CEE5-4526-8796-71BA2C9FC557}"/>
              </a:ext>
            </a:extLst>
          </p:cNvPr>
          <p:cNvSpPr/>
          <p:nvPr/>
        </p:nvSpPr>
        <p:spPr>
          <a:xfrm>
            <a:off x="3655289" y="5168620"/>
            <a:ext cx="696024" cy="4025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k=6,7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404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0.13594 -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4" grpId="1" animBg="1"/>
      <p:bldP spid="15" grpId="0"/>
      <p:bldP spid="16" grpId="0"/>
      <p:bldP spid="17" grpId="0" animBg="1"/>
      <p:bldP spid="18" grpId="0" animBg="1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>
            <a:extLst>
              <a:ext uri="{FF2B5EF4-FFF2-40B4-BE49-F238E27FC236}">
                <a16:creationId xmlns:a16="http://schemas.microsoft.com/office/drawing/2014/main" id="{85E91225-EAEA-4082-943C-AA9875DBAAC9}"/>
              </a:ext>
            </a:extLst>
          </p:cNvPr>
          <p:cNvSpPr/>
          <p:nvPr/>
        </p:nvSpPr>
        <p:spPr>
          <a:xfrm>
            <a:off x="2207245" y="5190555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kern="1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11,28</a:t>
            </a:r>
            <a:endParaRPr lang="en-US" altLang="zh-TW" sz="2000" kern="1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E2FA51-08C6-4581-9876-FAA3137790B3}"/>
              </a:ext>
            </a:extLst>
          </p:cNvPr>
          <p:cNvSpPr/>
          <p:nvPr/>
        </p:nvSpPr>
        <p:spPr>
          <a:xfrm>
            <a:off x="471169" y="435103"/>
            <a:ext cx="523417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志明嘗試編寫子程式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sub1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的偽代碼以用作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排列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E4F0CBB-F354-4CEB-8746-94111D9C2F1A}"/>
              </a:ext>
            </a:extLst>
          </p:cNvPr>
          <p:cNvSpPr/>
          <p:nvPr/>
        </p:nvSpPr>
        <p:spPr>
          <a:xfrm>
            <a:off x="615950" y="771488"/>
            <a:ext cx="635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sub1</a:t>
            </a:r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1755E7-E4FB-4773-AB54-DA9CD190878F}"/>
              </a:ext>
            </a:extLst>
          </p:cNvPr>
          <p:cNvSpPr/>
          <p:nvPr/>
        </p:nvSpPr>
        <p:spPr>
          <a:xfrm>
            <a:off x="615950" y="1140184"/>
            <a:ext cx="3473188" cy="17321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 </a:t>
            </a: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 </a:t>
            </a: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執行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a ← 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8-j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b ← 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8-j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swap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swap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8-j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,b)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3D1D46A-9E88-4ED0-A0AC-034CAE8238AE}"/>
              </a:ext>
            </a:extLst>
          </p:cNvPr>
          <p:cNvSpPr/>
          <p:nvPr/>
        </p:nvSpPr>
        <p:spPr>
          <a:xfrm>
            <a:off x="4475889" y="766721"/>
            <a:ext cx="3010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(d)(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A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的初始內容為：</a:t>
            </a:r>
            <a:endParaRPr lang="zh-TW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7166A26-D21A-447D-B11D-977CC5863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884941"/>
              </p:ext>
            </p:extLst>
          </p:nvPr>
        </p:nvGraphicFramePr>
        <p:xfrm>
          <a:off x="4572000" y="1143970"/>
          <a:ext cx="4159252" cy="493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2340">
                  <a:extLst>
                    <a:ext uri="{9D8B030D-6E8A-4147-A177-3AD203B41FA5}">
                      <a16:colId xmlns:a16="http://schemas.microsoft.com/office/drawing/2014/main" val="2885542825"/>
                    </a:ext>
                  </a:extLst>
                </a:gridCol>
                <a:gridCol w="507664">
                  <a:extLst>
                    <a:ext uri="{9D8B030D-6E8A-4147-A177-3AD203B41FA5}">
                      <a16:colId xmlns:a16="http://schemas.microsoft.com/office/drawing/2014/main" val="4035430047"/>
                    </a:ext>
                  </a:extLst>
                </a:gridCol>
                <a:gridCol w="508480">
                  <a:extLst>
                    <a:ext uri="{9D8B030D-6E8A-4147-A177-3AD203B41FA5}">
                      <a16:colId xmlns:a16="http://schemas.microsoft.com/office/drawing/2014/main" val="3560677123"/>
                    </a:ext>
                  </a:extLst>
                </a:gridCol>
                <a:gridCol w="507664">
                  <a:extLst>
                    <a:ext uri="{9D8B030D-6E8A-4147-A177-3AD203B41FA5}">
                      <a16:colId xmlns:a16="http://schemas.microsoft.com/office/drawing/2014/main" val="4226617174"/>
                    </a:ext>
                  </a:extLst>
                </a:gridCol>
                <a:gridCol w="508480">
                  <a:extLst>
                    <a:ext uri="{9D8B030D-6E8A-4147-A177-3AD203B41FA5}">
                      <a16:colId xmlns:a16="http://schemas.microsoft.com/office/drawing/2014/main" val="1151654761"/>
                    </a:ext>
                  </a:extLst>
                </a:gridCol>
                <a:gridCol w="507664">
                  <a:extLst>
                    <a:ext uri="{9D8B030D-6E8A-4147-A177-3AD203B41FA5}">
                      <a16:colId xmlns:a16="http://schemas.microsoft.com/office/drawing/2014/main" val="106978522"/>
                    </a:ext>
                  </a:extLst>
                </a:gridCol>
                <a:gridCol w="508480">
                  <a:extLst>
                    <a:ext uri="{9D8B030D-6E8A-4147-A177-3AD203B41FA5}">
                      <a16:colId xmlns:a16="http://schemas.microsoft.com/office/drawing/2014/main" val="2544263439"/>
                    </a:ext>
                  </a:extLst>
                </a:gridCol>
                <a:gridCol w="508480">
                  <a:extLst>
                    <a:ext uri="{9D8B030D-6E8A-4147-A177-3AD203B41FA5}">
                      <a16:colId xmlns:a16="http://schemas.microsoft.com/office/drawing/2014/main" val="42885149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17524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9960392"/>
                  </a:ext>
                </a:extLst>
              </a:tr>
            </a:tbl>
          </a:graphicData>
        </a:graphic>
      </p:graphicFrame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CC5A3502-6254-4F92-8755-ED44003B7B2D}"/>
              </a:ext>
            </a:extLst>
          </p:cNvPr>
          <p:cNvSpPr/>
          <p:nvPr/>
        </p:nvSpPr>
        <p:spPr>
          <a:xfrm>
            <a:off x="5400664" y="1627605"/>
            <a:ext cx="2085986" cy="365366"/>
          </a:xfrm>
          <a:custGeom>
            <a:avLst/>
            <a:gdLst>
              <a:gd name="connsiteX0" fmla="*/ 0 w 1566407"/>
              <a:gd name="connsiteY0" fmla="*/ 0 h 333961"/>
              <a:gd name="connsiteX1" fmla="*/ 771277 w 1566407"/>
              <a:gd name="connsiteY1" fmla="*/ 333954 h 333961"/>
              <a:gd name="connsiteX2" fmla="*/ 1566407 w 1566407"/>
              <a:gd name="connsiteY2" fmla="*/ 7951 h 33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6407" h="333961">
                <a:moveTo>
                  <a:pt x="0" y="0"/>
                </a:moveTo>
                <a:cubicBezTo>
                  <a:pt x="255104" y="166314"/>
                  <a:pt x="510209" y="332629"/>
                  <a:pt x="771277" y="333954"/>
                </a:cubicBezTo>
                <a:cubicBezTo>
                  <a:pt x="1032345" y="335279"/>
                  <a:pt x="1299376" y="171615"/>
                  <a:pt x="1566407" y="7951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ED7F7246-5926-49C7-885F-BD829034BD02}"/>
              </a:ext>
            </a:extLst>
          </p:cNvPr>
          <p:cNvSpPr/>
          <p:nvPr/>
        </p:nvSpPr>
        <p:spPr>
          <a:xfrm>
            <a:off x="6877050" y="1627605"/>
            <a:ext cx="1638299" cy="312708"/>
          </a:xfrm>
          <a:custGeom>
            <a:avLst/>
            <a:gdLst>
              <a:gd name="connsiteX0" fmla="*/ 0 w 1566407"/>
              <a:gd name="connsiteY0" fmla="*/ 0 h 333961"/>
              <a:gd name="connsiteX1" fmla="*/ 771277 w 1566407"/>
              <a:gd name="connsiteY1" fmla="*/ 333954 h 333961"/>
              <a:gd name="connsiteX2" fmla="*/ 1566407 w 1566407"/>
              <a:gd name="connsiteY2" fmla="*/ 7951 h 33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6407" h="333961">
                <a:moveTo>
                  <a:pt x="0" y="0"/>
                </a:moveTo>
                <a:cubicBezTo>
                  <a:pt x="255104" y="166314"/>
                  <a:pt x="510209" y="332629"/>
                  <a:pt x="771277" y="333954"/>
                </a:cubicBezTo>
                <a:cubicBezTo>
                  <a:pt x="1032345" y="335279"/>
                  <a:pt x="1299376" y="171615"/>
                  <a:pt x="1566407" y="7951"/>
                </a:cubicBezTo>
              </a:path>
            </a:pathLst>
          </a:custGeom>
          <a:noFill/>
          <a:ln w="12700">
            <a:solidFill>
              <a:srgbClr val="00B0F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55FB765-E503-4406-BF71-F464561FF85E}"/>
              </a:ext>
            </a:extLst>
          </p:cNvPr>
          <p:cNvSpPr/>
          <p:nvPr/>
        </p:nvSpPr>
        <p:spPr>
          <a:xfrm>
            <a:off x="615950" y="2982123"/>
            <a:ext cx="354348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填上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sub1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的循環在第一遍迭代和第二遍迭代後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A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的內容。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6861CD7-3477-4F47-80AD-63059DA6B00D}"/>
              </a:ext>
            </a:extLst>
          </p:cNvPr>
          <p:cNvSpPr/>
          <p:nvPr/>
        </p:nvSpPr>
        <p:spPr>
          <a:xfrm>
            <a:off x="259918" y="5526389"/>
            <a:ext cx="712063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9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第二遍迭代後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4" name="投影片編號版面配置區 13">
            <a:extLst>
              <a:ext uri="{FF2B5EF4-FFF2-40B4-BE49-F238E27FC236}">
                <a16:creationId xmlns:a16="http://schemas.microsoft.com/office/drawing/2014/main" id="{650FC8BC-D295-49B8-BCE3-42BE4D485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0A71557-8A4C-4C16-9C9D-94C9688682E1}"/>
              </a:ext>
            </a:extLst>
          </p:cNvPr>
          <p:cNvSpPr/>
          <p:nvPr/>
        </p:nvSpPr>
        <p:spPr>
          <a:xfrm>
            <a:off x="281160" y="4452262"/>
            <a:ext cx="7120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第一遍迭代後</a:t>
            </a:r>
            <a:endParaRPr lang="zh-TW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37757AA-06EA-433C-9605-4E255C66F837}"/>
              </a:ext>
            </a:extLst>
          </p:cNvPr>
          <p:cNvSpPr/>
          <p:nvPr/>
        </p:nvSpPr>
        <p:spPr>
          <a:xfrm>
            <a:off x="3642767" y="1502537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1,7</a:t>
            </a:r>
            <a:endParaRPr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8EB49D-0124-4449-9DCF-CA2F6639F8AC}"/>
              </a:ext>
            </a:extLst>
          </p:cNvPr>
          <p:cNvSpPr/>
          <p:nvPr/>
        </p:nvSpPr>
        <p:spPr>
          <a:xfrm>
            <a:off x="3612726" y="2156391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1,5</a:t>
            </a:r>
            <a:endParaRPr lang="zh-TW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4DFF1BE-4ED2-402F-9632-FAB8CD876063}"/>
              </a:ext>
            </a:extLst>
          </p:cNvPr>
          <p:cNvSpPr/>
          <p:nvPr/>
        </p:nvSpPr>
        <p:spPr>
          <a:xfrm>
            <a:off x="3612726" y="2469657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</a:rPr>
              <a:t>7,4</a:t>
            </a:r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078CDEB-81C3-4112-BE05-2B980315BE7C}"/>
              </a:ext>
            </a:extLst>
          </p:cNvPr>
          <p:cNvSpPr/>
          <p:nvPr/>
        </p:nvSpPr>
        <p:spPr>
          <a:xfrm>
            <a:off x="4159430" y="1764367"/>
            <a:ext cx="8739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,8-j</a:t>
            </a:r>
          </a:p>
          <a:p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,7</a:t>
            </a:r>
          </a:p>
          <a:p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,6</a:t>
            </a:r>
          </a:p>
          <a:p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,5</a:t>
            </a:r>
            <a:endParaRPr lang="zh-TW" altLang="en-US" dirty="0"/>
          </a:p>
        </p:txBody>
      </p:sp>
      <p:sp>
        <p:nvSpPr>
          <p:cNvPr id="19" name="箭號: 向下 18">
            <a:extLst>
              <a:ext uri="{FF2B5EF4-FFF2-40B4-BE49-F238E27FC236}">
                <a16:creationId xmlns:a16="http://schemas.microsoft.com/office/drawing/2014/main" id="{B2077857-5D0F-4886-A32A-B105479435C7}"/>
              </a:ext>
            </a:extLst>
          </p:cNvPr>
          <p:cNvSpPr/>
          <p:nvPr/>
        </p:nvSpPr>
        <p:spPr>
          <a:xfrm>
            <a:off x="7279877" y="745908"/>
            <a:ext cx="421689" cy="34163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27A7E8A-701A-4D62-A7CE-879C9E95CD7D}"/>
              </a:ext>
            </a:extLst>
          </p:cNvPr>
          <p:cNvSpPr/>
          <p:nvPr/>
        </p:nvSpPr>
        <p:spPr>
          <a:xfrm>
            <a:off x="5136605" y="1764367"/>
            <a:ext cx="5982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 err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,b</a:t>
            </a:r>
            <a:endParaRPr lang="en-US" altLang="zh-TW" kern="1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kern="1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,4</a:t>
            </a:r>
          </a:p>
          <a:p>
            <a:r>
              <a:rPr lang="en-US" altLang="zh-TW" kern="1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,2</a:t>
            </a:r>
          </a:p>
        </p:txBody>
      </p:sp>
      <p:sp>
        <p:nvSpPr>
          <p:cNvPr id="23" name="箭號: 向下 22">
            <a:extLst>
              <a:ext uri="{FF2B5EF4-FFF2-40B4-BE49-F238E27FC236}">
                <a16:creationId xmlns:a16="http://schemas.microsoft.com/office/drawing/2014/main" id="{F9B1E059-FF3F-4AC8-96A0-2644DB53A045}"/>
              </a:ext>
            </a:extLst>
          </p:cNvPr>
          <p:cNvSpPr/>
          <p:nvPr/>
        </p:nvSpPr>
        <p:spPr>
          <a:xfrm>
            <a:off x="6733276" y="745908"/>
            <a:ext cx="421689" cy="34163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b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968FB1D3-F5EE-4D4C-A2BD-D9C281CB0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669795"/>
              </p:ext>
            </p:extLst>
          </p:nvPr>
        </p:nvGraphicFramePr>
        <p:xfrm>
          <a:off x="981821" y="4704585"/>
          <a:ext cx="4159254" cy="493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706843798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1997918801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790850883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3382868784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3761793454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1266847307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854218761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5574350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5798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3933022"/>
                  </a:ext>
                </a:extLst>
              </a:tr>
            </a:tbl>
          </a:graphicData>
        </a:graphic>
      </p:graphicFrame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2E297B97-565C-40E4-B8D2-1E255AE81E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140614"/>
              </p:ext>
            </p:extLst>
          </p:nvPr>
        </p:nvGraphicFramePr>
        <p:xfrm>
          <a:off x="981821" y="5699616"/>
          <a:ext cx="4159254" cy="493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706843798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1997918801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790850883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3382868784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3761793454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1266847307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854218761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5574350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5798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3933022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A63FEBDD-4DCE-455A-89EC-3B6EF3542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611317"/>
              </p:ext>
            </p:extLst>
          </p:nvPr>
        </p:nvGraphicFramePr>
        <p:xfrm>
          <a:off x="981821" y="4704585"/>
          <a:ext cx="4159254" cy="493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2706843798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1997918801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790850883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3382868784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3761793454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1266847307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854218761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5574350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5798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19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3933022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367F8AFD-0E8A-404A-A5AE-168B5F558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606254"/>
              </p:ext>
            </p:extLst>
          </p:nvPr>
        </p:nvGraphicFramePr>
        <p:xfrm>
          <a:off x="981821" y="5699616"/>
          <a:ext cx="4159254" cy="493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3375">
                  <a:extLst>
                    <a:ext uri="{9D8B030D-6E8A-4147-A177-3AD203B41FA5}">
                      <a16:colId xmlns:a16="http://schemas.microsoft.com/office/drawing/2014/main" val="3510123400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524181240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373099241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4088984032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3681136640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3101081448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1492498630"/>
                    </a:ext>
                  </a:extLst>
                </a:gridCol>
                <a:gridCol w="493697">
                  <a:extLst>
                    <a:ext uri="{9D8B030D-6E8A-4147-A177-3AD203B41FA5}">
                      <a16:colId xmlns:a16="http://schemas.microsoft.com/office/drawing/2014/main" val="20639819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3887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28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8895" marR="36830" indent="-635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7402798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id="{97719BF2-687D-4F1F-BDDE-D8E33F1B2017}"/>
              </a:ext>
            </a:extLst>
          </p:cNvPr>
          <p:cNvSpPr/>
          <p:nvPr/>
        </p:nvSpPr>
        <p:spPr>
          <a:xfrm>
            <a:off x="2193929" y="4699447"/>
            <a:ext cx="2446683" cy="5147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: 圖案 26">
            <a:extLst>
              <a:ext uri="{FF2B5EF4-FFF2-40B4-BE49-F238E27FC236}">
                <a16:creationId xmlns:a16="http://schemas.microsoft.com/office/drawing/2014/main" id="{6E1D687A-3A8B-42A8-8DA5-903248C39199}"/>
              </a:ext>
            </a:extLst>
          </p:cNvPr>
          <p:cNvSpPr/>
          <p:nvPr/>
        </p:nvSpPr>
        <p:spPr>
          <a:xfrm>
            <a:off x="2316134" y="5272544"/>
            <a:ext cx="646004" cy="206096"/>
          </a:xfrm>
          <a:custGeom>
            <a:avLst/>
            <a:gdLst>
              <a:gd name="connsiteX0" fmla="*/ 0 w 1566407"/>
              <a:gd name="connsiteY0" fmla="*/ 0 h 333961"/>
              <a:gd name="connsiteX1" fmla="*/ 771277 w 1566407"/>
              <a:gd name="connsiteY1" fmla="*/ 333954 h 333961"/>
              <a:gd name="connsiteX2" fmla="*/ 1566407 w 1566407"/>
              <a:gd name="connsiteY2" fmla="*/ 7951 h 33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6407" h="333961">
                <a:moveTo>
                  <a:pt x="0" y="0"/>
                </a:moveTo>
                <a:cubicBezTo>
                  <a:pt x="255104" y="166314"/>
                  <a:pt x="510209" y="332629"/>
                  <a:pt x="771277" y="333954"/>
                </a:cubicBezTo>
                <a:cubicBezTo>
                  <a:pt x="1032345" y="335279"/>
                  <a:pt x="1299376" y="171615"/>
                  <a:pt x="1566407" y="7951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8" name="手繪多邊形: 圖案 27">
            <a:extLst>
              <a:ext uri="{FF2B5EF4-FFF2-40B4-BE49-F238E27FC236}">
                <a16:creationId xmlns:a16="http://schemas.microsoft.com/office/drawing/2014/main" id="{7A0B6B70-AB88-4B7E-83A0-D321B2AB7FB9}"/>
              </a:ext>
            </a:extLst>
          </p:cNvPr>
          <p:cNvSpPr/>
          <p:nvPr/>
        </p:nvSpPr>
        <p:spPr>
          <a:xfrm>
            <a:off x="2492177" y="5218541"/>
            <a:ext cx="1920961" cy="206096"/>
          </a:xfrm>
          <a:custGeom>
            <a:avLst/>
            <a:gdLst>
              <a:gd name="connsiteX0" fmla="*/ 0 w 1566407"/>
              <a:gd name="connsiteY0" fmla="*/ 0 h 333961"/>
              <a:gd name="connsiteX1" fmla="*/ 771277 w 1566407"/>
              <a:gd name="connsiteY1" fmla="*/ 333954 h 333961"/>
              <a:gd name="connsiteX2" fmla="*/ 1566407 w 1566407"/>
              <a:gd name="connsiteY2" fmla="*/ 7951 h 33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6407" h="333961">
                <a:moveTo>
                  <a:pt x="0" y="0"/>
                </a:moveTo>
                <a:cubicBezTo>
                  <a:pt x="255104" y="166314"/>
                  <a:pt x="510209" y="332629"/>
                  <a:pt x="771277" y="333954"/>
                </a:cubicBezTo>
                <a:cubicBezTo>
                  <a:pt x="1032345" y="335279"/>
                  <a:pt x="1299376" y="171615"/>
                  <a:pt x="1566407" y="7951"/>
                </a:cubicBezTo>
              </a:path>
            </a:pathLst>
          </a:custGeom>
          <a:noFill/>
          <a:ln w="12700">
            <a:solidFill>
              <a:srgbClr val="00B0F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9" name="箭號: 向下 28">
            <a:extLst>
              <a:ext uri="{FF2B5EF4-FFF2-40B4-BE49-F238E27FC236}">
                <a16:creationId xmlns:a16="http://schemas.microsoft.com/office/drawing/2014/main" id="{A3D5EAE3-A98E-4E7F-B37F-6A250D5DA87E}"/>
              </a:ext>
            </a:extLst>
          </p:cNvPr>
          <p:cNvSpPr/>
          <p:nvPr/>
        </p:nvSpPr>
        <p:spPr>
          <a:xfrm>
            <a:off x="2738884" y="4338845"/>
            <a:ext cx="421689" cy="34163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箭號: 向下 29">
            <a:extLst>
              <a:ext uri="{FF2B5EF4-FFF2-40B4-BE49-F238E27FC236}">
                <a16:creationId xmlns:a16="http://schemas.microsoft.com/office/drawing/2014/main" id="{2E41A3B2-166E-4A51-830C-D4C86D0689CA}"/>
              </a:ext>
            </a:extLst>
          </p:cNvPr>
          <p:cNvSpPr/>
          <p:nvPr/>
        </p:nvSpPr>
        <p:spPr>
          <a:xfrm>
            <a:off x="2251155" y="4338845"/>
            <a:ext cx="421689" cy="34163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b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5BC7910-73A2-4716-B3FB-25BD7E3E2D3F}"/>
              </a:ext>
            </a:extLst>
          </p:cNvPr>
          <p:cNvSpPr/>
          <p:nvPr/>
        </p:nvSpPr>
        <p:spPr>
          <a:xfrm>
            <a:off x="5169179" y="1133852"/>
            <a:ext cx="3562073" cy="5147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5C47FADC-DD42-46AA-B8D8-027DD784966F}"/>
              </a:ext>
            </a:extLst>
          </p:cNvPr>
          <p:cNvGrpSpPr/>
          <p:nvPr/>
        </p:nvGrpSpPr>
        <p:grpSpPr>
          <a:xfrm>
            <a:off x="5514451" y="166231"/>
            <a:ext cx="665780" cy="1072973"/>
            <a:chOff x="5514451" y="166231"/>
            <a:chExt cx="665780" cy="1072973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DF21DAA-BD3E-4D88-B0E5-E6D0D475381F}"/>
                </a:ext>
              </a:extLst>
            </p:cNvPr>
            <p:cNvSpPr/>
            <p:nvPr/>
          </p:nvSpPr>
          <p:spPr>
            <a:xfrm>
              <a:off x="5581990" y="166231"/>
              <a:ext cx="5982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0000"/>
                  </a:solidFill>
                  <a:highlight>
                    <a:srgbClr val="00FFFF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j=1</a:t>
              </a:r>
              <a:endParaRPr lang="zh-TW" altLang="en-US" dirty="0"/>
            </a:p>
          </p:txBody>
        </p:sp>
        <p:cxnSp>
          <p:nvCxnSpPr>
            <p:cNvPr id="33" name="直線單箭頭接點 32">
              <a:extLst>
                <a:ext uri="{FF2B5EF4-FFF2-40B4-BE49-F238E27FC236}">
                  <a16:creationId xmlns:a16="http://schemas.microsoft.com/office/drawing/2014/main" id="{2A11E134-6392-43A2-81EB-5E9D0D1B8A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14451" y="488263"/>
              <a:ext cx="201059" cy="7509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FDB87D93-D695-4C88-88FC-1AD32D9841E2}"/>
              </a:ext>
            </a:extLst>
          </p:cNvPr>
          <p:cNvGrpSpPr/>
          <p:nvPr/>
        </p:nvGrpSpPr>
        <p:grpSpPr>
          <a:xfrm>
            <a:off x="8338072" y="167506"/>
            <a:ext cx="598241" cy="1070067"/>
            <a:chOff x="8338072" y="167506"/>
            <a:chExt cx="598241" cy="1070067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222FC670-BAE9-4F0F-98BF-6109380847FA}"/>
                </a:ext>
              </a:extLst>
            </p:cNvPr>
            <p:cNvSpPr/>
            <p:nvPr/>
          </p:nvSpPr>
          <p:spPr>
            <a:xfrm>
              <a:off x="8338072" y="167506"/>
              <a:ext cx="5982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0000"/>
                  </a:solidFill>
                  <a:highlight>
                    <a:srgbClr val="00FFFF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8-j</a:t>
              </a:r>
              <a:endParaRPr lang="zh-TW" altLang="en-US" dirty="0"/>
            </a:p>
          </p:txBody>
        </p:sp>
        <p:cxnSp>
          <p:nvCxnSpPr>
            <p:cNvPr id="37" name="直線單箭頭接點 36">
              <a:extLst>
                <a:ext uri="{FF2B5EF4-FFF2-40B4-BE49-F238E27FC236}">
                  <a16:creationId xmlns:a16="http://schemas.microsoft.com/office/drawing/2014/main" id="{04250A7C-F67C-47E1-8C2E-C97C156B57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407" y="486632"/>
              <a:ext cx="201059" cy="7509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D8994AA6-136C-4329-9967-3A999AB3A71F}"/>
              </a:ext>
            </a:extLst>
          </p:cNvPr>
          <p:cNvGrpSpPr/>
          <p:nvPr/>
        </p:nvGrpSpPr>
        <p:grpSpPr>
          <a:xfrm>
            <a:off x="4341491" y="3672029"/>
            <a:ext cx="598241" cy="1070067"/>
            <a:chOff x="8338072" y="167506"/>
            <a:chExt cx="598241" cy="1070067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5915BC7B-C6DC-4718-999B-4135F9DBEB1E}"/>
                </a:ext>
              </a:extLst>
            </p:cNvPr>
            <p:cNvSpPr/>
            <p:nvPr/>
          </p:nvSpPr>
          <p:spPr>
            <a:xfrm>
              <a:off x="8338072" y="167506"/>
              <a:ext cx="5982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0000"/>
                  </a:solidFill>
                  <a:highlight>
                    <a:srgbClr val="00FFFF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8-j</a:t>
              </a:r>
              <a:endParaRPr lang="zh-TW" altLang="en-US" dirty="0"/>
            </a:p>
          </p:txBody>
        </p:sp>
        <p:cxnSp>
          <p:nvCxnSpPr>
            <p:cNvPr id="42" name="直線單箭頭接點 41">
              <a:extLst>
                <a:ext uri="{FF2B5EF4-FFF2-40B4-BE49-F238E27FC236}">
                  <a16:creationId xmlns:a16="http://schemas.microsoft.com/office/drawing/2014/main" id="{1A81C3AD-2016-4A70-BFF7-F1B507A402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407" y="486632"/>
              <a:ext cx="201059" cy="7509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群組 42">
            <a:extLst>
              <a:ext uri="{FF2B5EF4-FFF2-40B4-BE49-F238E27FC236}">
                <a16:creationId xmlns:a16="http://schemas.microsoft.com/office/drawing/2014/main" id="{0B947AAE-BED3-4330-9861-07996679CF7A}"/>
              </a:ext>
            </a:extLst>
          </p:cNvPr>
          <p:cNvGrpSpPr/>
          <p:nvPr/>
        </p:nvGrpSpPr>
        <p:grpSpPr>
          <a:xfrm>
            <a:off x="2387289" y="3669123"/>
            <a:ext cx="665780" cy="1072973"/>
            <a:chOff x="5514451" y="166231"/>
            <a:chExt cx="665780" cy="1072973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5D632836-67ED-47CF-81EA-F60DFACB9C99}"/>
                </a:ext>
              </a:extLst>
            </p:cNvPr>
            <p:cNvSpPr/>
            <p:nvPr/>
          </p:nvSpPr>
          <p:spPr>
            <a:xfrm>
              <a:off x="5581990" y="166231"/>
              <a:ext cx="5982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kern="100" dirty="0">
                  <a:solidFill>
                    <a:srgbClr val="000000"/>
                  </a:solidFill>
                  <a:highlight>
                    <a:srgbClr val="00FFFF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j=2</a:t>
              </a:r>
              <a:endParaRPr lang="zh-TW" altLang="en-US" dirty="0"/>
            </a:p>
          </p:txBody>
        </p:sp>
        <p:cxnSp>
          <p:nvCxnSpPr>
            <p:cNvPr id="45" name="直線單箭頭接點 44">
              <a:extLst>
                <a:ext uri="{FF2B5EF4-FFF2-40B4-BE49-F238E27FC236}">
                  <a16:creationId xmlns:a16="http://schemas.microsoft.com/office/drawing/2014/main" id="{17EA61C7-B318-4238-81FB-080459C124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14451" y="488263"/>
              <a:ext cx="201059" cy="7509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id="{436807F8-56D2-42B9-8B5A-50C966A03B05}"/>
              </a:ext>
            </a:extLst>
          </p:cNvPr>
          <p:cNvSpPr/>
          <p:nvPr/>
        </p:nvSpPr>
        <p:spPr>
          <a:xfrm>
            <a:off x="5734846" y="2185601"/>
            <a:ext cx="3159316" cy="1398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志明從第二遍迭代後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A[6]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的值得知排列</a:t>
            </a:r>
            <a:r>
              <a:rPr lang="zh-TW" altLang="zh-TW" kern="100" dirty="0">
                <a:solidFill>
                  <a:srgbClr val="FF0000"/>
                </a:solidFill>
                <a:cs typeface="Calibri" panose="020F0502020204030204" pitchFamily="34" charset="0"/>
              </a:rPr>
              <a:t>結果錯誤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。</a:t>
            </a:r>
            <a:endParaRPr lang="zh-TW" altLang="zh-TW" kern="100" dirty="0">
              <a:solidFill>
                <a:srgbClr val="000000"/>
              </a:solidFill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為改正算法，他修改</a:t>
            </a:r>
            <a:r>
              <a:rPr lang="zh-TW" altLang="zh-TW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ea typeface="Calibri" panose="020F0502020204030204" pitchFamily="34" charset="0"/>
                <a:cs typeface="微軟正黑體" panose="020B0604030504040204" pitchFamily="34" charset="-120"/>
              </a:rPr>
              <a:t>sub1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成為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sub2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。完成</a:t>
            </a: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 sub2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的偽代碼。</a:t>
            </a:r>
            <a:endParaRPr lang="zh-TW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73307095-6CFE-4651-B702-EA7F94EA2E33}"/>
              </a:ext>
            </a:extLst>
          </p:cNvPr>
          <p:cNvSpPr/>
          <p:nvPr/>
        </p:nvSpPr>
        <p:spPr>
          <a:xfrm>
            <a:off x="5361663" y="3935113"/>
            <a:ext cx="3548336" cy="272760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6350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 </a:t>
            </a: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 </a:t>
            </a: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執行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 marL="6350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a ← 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8-j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 marL="6350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b ← 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en-US" altLang="zh-TW" kern="1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8-j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 marL="6350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swap(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 marL="6350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如果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_____</a:t>
            </a:r>
            <a:r>
              <a:rPr lang="zh-TW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則</a:t>
            </a:r>
            <a:endParaRPr lang="zh-TW" altLang="zh-TW" kern="100" dirty="0">
              <a:solidFill>
                <a:srgbClr val="000000"/>
              </a:solidFill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  <a:p>
            <a:pPr marL="6350" marR="36830" indent="-635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swap(___,___)</a:t>
            </a:r>
          </a:p>
          <a:p>
            <a:pPr>
              <a:lnSpc>
                <a:spcPct val="120000"/>
              </a:lnSpc>
            </a:pP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zh-TW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否則</a:t>
            </a:r>
          </a:p>
          <a:p>
            <a:pPr>
              <a:lnSpc>
                <a:spcPct val="120000"/>
              </a:lnSpc>
            </a:pP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		swap(</a:t>
            </a:r>
            <a:r>
              <a:rPr lang="en-US" altLang="zh-TW" dirty="0"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8-j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,b)</a:t>
            </a:r>
            <a:endParaRPr lang="zh-TW" altLang="zh-TW" kern="1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0F96771-034E-4C5E-8C7E-133CB8D49180}"/>
              </a:ext>
            </a:extLst>
          </p:cNvPr>
          <p:cNvSpPr/>
          <p:nvPr/>
        </p:nvSpPr>
        <p:spPr>
          <a:xfrm>
            <a:off x="5361663" y="3565781"/>
            <a:ext cx="635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sub2</a:t>
            </a:r>
            <a:endParaRPr lang="zh-TW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C478E8CC-97A4-448A-B478-482ED360F606}"/>
              </a:ext>
            </a:extLst>
          </p:cNvPr>
          <p:cNvSpPr/>
          <p:nvPr/>
        </p:nvSpPr>
        <p:spPr>
          <a:xfrm>
            <a:off x="6418300" y="5285043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b=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endParaRPr lang="zh-TW" altLang="en-US" dirty="0"/>
          </a:p>
        </p:txBody>
      </p: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349C86ED-5480-4AA0-B55B-A517207BE05A}"/>
              </a:ext>
            </a:extLst>
          </p:cNvPr>
          <p:cNvCxnSpPr/>
          <p:nvPr/>
        </p:nvCxnSpPr>
        <p:spPr>
          <a:xfrm flipV="1">
            <a:off x="5250110" y="2838989"/>
            <a:ext cx="0" cy="3882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0B33FA07-962F-4571-BE75-D9C9FFD0B454}"/>
              </a:ext>
            </a:extLst>
          </p:cNvPr>
          <p:cNvSpPr/>
          <p:nvPr/>
        </p:nvSpPr>
        <p:spPr>
          <a:xfrm>
            <a:off x="5451454" y="5285044"/>
            <a:ext cx="3399362" cy="1012550"/>
          </a:xfrm>
          <a:prstGeom prst="rect">
            <a:avLst/>
          </a:prstGeom>
          <a:solidFill>
            <a:srgbClr val="7030A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34B300E7-3E7B-40AF-AD25-E710C416E389}"/>
              </a:ext>
            </a:extLst>
          </p:cNvPr>
          <p:cNvSpPr/>
          <p:nvPr/>
        </p:nvSpPr>
        <p:spPr>
          <a:xfrm>
            <a:off x="7089312" y="5629765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8-j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726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7" grpId="0" animBg="1"/>
      <p:bldP spid="8" grpId="0" animBg="1"/>
      <p:bldP spid="19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4C62DFD-4C00-4B46-8698-0EAD5E24773B}"/>
              </a:ext>
            </a:extLst>
          </p:cNvPr>
          <p:cNvSpPr/>
          <p:nvPr/>
        </p:nvSpPr>
        <p:spPr>
          <a:xfrm>
            <a:off x="247303" y="331999"/>
            <a:ext cx="8195310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4.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某地圖以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N×N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格表示。志偉於一間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食物速遞公司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工作，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他使用陣列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MAP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來儲存每一格內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餐廳的數目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。以下例子展示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MAP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</a:t>
            </a:r>
            <a:r>
              <a:rPr lang="zh-TW" altLang="zh-TW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N =6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EC293F9-4A69-4461-9663-21C2A3E9A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4997"/>
              </p:ext>
            </p:extLst>
          </p:nvPr>
        </p:nvGraphicFramePr>
        <p:xfrm>
          <a:off x="1126027" y="1065213"/>
          <a:ext cx="3801428" cy="2240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084">
                  <a:extLst>
                    <a:ext uri="{9D8B030D-6E8A-4147-A177-3AD203B41FA5}">
                      <a16:colId xmlns:a16="http://schemas.microsoft.com/office/drawing/2014/main" val="1046299089"/>
                    </a:ext>
                  </a:extLst>
                </a:gridCol>
                <a:gridCol w="401084">
                  <a:extLst>
                    <a:ext uri="{9D8B030D-6E8A-4147-A177-3AD203B41FA5}">
                      <a16:colId xmlns:a16="http://schemas.microsoft.com/office/drawing/2014/main" val="3978595822"/>
                    </a:ext>
                  </a:extLst>
                </a:gridCol>
                <a:gridCol w="499581">
                  <a:extLst>
                    <a:ext uri="{9D8B030D-6E8A-4147-A177-3AD203B41FA5}">
                      <a16:colId xmlns:a16="http://schemas.microsoft.com/office/drawing/2014/main" val="2142278838"/>
                    </a:ext>
                  </a:extLst>
                </a:gridCol>
                <a:gridCol w="499581">
                  <a:extLst>
                    <a:ext uri="{9D8B030D-6E8A-4147-A177-3AD203B41FA5}">
                      <a16:colId xmlns:a16="http://schemas.microsoft.com/office/drawing/2014/main" val="1347272410"/>
                    </a:ext>
                  </a:extLst>
                </a:gridCol>
                <a:gridCol w="500468">
                  <a:extLst>
                    <a:ext uri="{9D8B030D-6E8A-4147-A177-3AD203B41FA5}">
                      <a16:colId xmlns:a16="http://schemas.microsoft.com/office/drawing/2014/main" val="2723518373"/>
                    </a:ext>
                  </a:extLst>
                </a:gridCol>
                <a:gridCol w="499581">
                  <a:extLst>
                    <a:ext uri="{9D8B030D-6E8A-4147-A177-3AD203B41FA5}">
                      <a16:colId xmlns:a16="http://schemas.microsoft.com/office/drawing/2014/main" val="270280511"/>
                    </a:ext>
                  </a:extLst>
                </a:gridCol>
                <a:gridCol w="499581">
                  <a:extLst>
                    <a:ext uri="{9D8B030D-6E8A-4147-A177-3AD203B41FA5}">
                      <a16:colId xmlns:a16="http://schemas.microsoft.com/office/drawing/2014/main" val="2325036421"/>
                    </a:ext>
                  </a:extLst>
                </a:gridCol>
                <a:gridCol w="500468">
                  <a:extLst>
                    <a:ext uri="{9D8B030D-6E8A-4147-A177-3AD203B41FA5}">
                      <a16:colId xmlns:a16="http://schemas.microsoft.com/office/drawing/2014/main" val="2062027156"/>
                    </a:ext>
                  </a:extLst>
                </a:gridCol>
              </a:tblGrid>
              <a:tr h="280087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j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206146"/>
                  </a:ext>
                </a:extLst>
              </a:tr>
              <a:tr h="280087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633000"/>
                  </a:ext>
                </a:extLst>
              </a:tr>
              <a:tr h="280087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1705251"/>
                  </a:ext>
                </a:extLst>
              </a:tr>
              <a:tr h="280087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41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7042520"/>
                  </a:ext>
                </a:extLst>
              </a:tr>
              <a:tr h="280087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4801081"/>
                  </a:ext>
                </a:extLst>
              </a:tr>
              <a:tr h="280087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2271463"/>
                  </a:ext>
                </a:extLst>
              </a:tr>
              <a:tr h="280087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9649661"/>
                  </a:ext>
                </a:extLst>
              </a:tr>
              <a:tr h="280087"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4679344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63E00CC0-2D25-48CF-B81E-A041166185E4}"/>
              </a:ext>
            </a:extLst>
          </p:cNvPr>
          <p:cNvSpPr/>
          <p:nvPr/>
        </p:nvSpPr>
        <p:spPr>
          <a:xfrm>
            <a:off x="3458729" y="1630879"/>
            <a:ext cx="954245" cy="54579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A9363F9-3B1A-406F-9B04-FA9805D97F04}"/>
              </a:ext>
            </a:extLst>
          </p:cNvPr>
          <p:cNvSpPr/>
          <p:nvPr/>
        </p:nvSpPr>
        <p:spPr>
          <a:xfrm>
            <a:off x="3442032" y="1629775"/>
            <a:ext cx="1475484" cy="815251"/>
          </a:xfrm>
          <a:prstGeom prst="rect">
            <a:avLst/>
          </a:prstGeom>
          <a:solidFill>
            <a:srgbClr val="92D050">
              <a:alpha val="50000"/>
            </a:srgbClr>
          </a:solidFill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" name="手繪多邊形: 圖案 5">
            <a:extLst>
              <a:ext uri="{FF2B5EF4-FFF2-40B4-BE49-F238E27FC236}">
                <a16:creationId xmlns:a16="http://schemas.microsoft.com/office/drawing/2014/main" id="{DC502CD5-5370-41F7-86D2-9B7FEAFE9A1A}"/>
              </a:ext>
            </a:extLst>
          </p:cNvPr>
          <p:cNvSpPr/>
          <p:nvPr/>
        </p:nvSpPr>
        <p:spPr>
          <a:xfrm>
            <a:off x="2348708" y="1714501"/>
            <a:ext cx="2379156" cy="1506682"/>
          </a:xfrm>
          <a:custGeom>
            <a:avLst/>
            <a:gdLst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421415 w 4045910"/>
              <a:gd name="connsiteY27" fmla="*/ 1919801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80446 w 4045910"/>
              <a:gd name="connsiteY18" fmla="*/ 1617648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492977 w 4045910"/>
              <a:gd name="connsiteY15" fmla="*/ 599885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16834 w 4045910"/>
              <a:gd name="connsiteY16" fmla="*/ 727124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04218 w 4045910"/>
              <a:gd name="connsiteY6" fmla="*/ 297731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83732 w 4045910"/>
              <a:gd name="connsiteY6" fmla="*/ 393151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99636 w 4045910"/>
              <a:gd name="connsiteY6" fmla="*/ 377245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44788 w 4056538"/>
              <a:gd name="connsiteY0" fmla="*/ 1204184 h 2652136"/>
              <a:gd name="connsiteX1" fmla="*/ 44788 w 4056538"/>
              <a:gd name="connsiteY1" fmla="*/ 289784 h 2652136"/>
              <a:gd name="connsiteX2" fmla="*/ 283327 w 4056538"/>
              <a:gd name="connsiteY2" fmla="*/ 19439 h 2652136"/>
              <a:gd name="connsiteX3" fmla="*/ 680892 w 4056538"/>
              <a:gd name="connsiteY3" fmla="*/ 27391 h 2652136"/>
              <a:gd name="connsiteX4" fmla="*/ 935334 w 4056538"/>
              <a:gd name="connsiteY4" fmla="*/ 75099 h 2652136"/>
              <a:gd name="connsiteX5" fmla="*/ 1110264 w 4056538"/>
              <a:gd name="connsiteY5" fmla="*/ 377245 h 2652136"/>
              <a:gd name="connsiteX6" fmla="*/ 1825880 w 4056538"/>
              <a:gd name="connsiteY6" fmla="*/ 377248 h 2652136"/>
              <a:gd name="connsiteX7" fmla="*/ 2032614 w 4056538"/>
              <a:gd name="connsiteY7" fmla="*/ 329540 h 2652136"/>
              <a:gd name="connsiteX8" fmla="*/ 2477887 w 4056538"/>
              <a:gd name="connsiteY8" fmla="*/ 321589 h 2652136"/>
              <a:gd name="connsiteX9" fmla="*/ 2724377 w 4056538"/>
              <a:gd name="connsiteY9" fmla="*/ 297735 h 2652136"/>
              <a:gd name="connsiteX10" fmla="*/ 2931111 w 4056538"/>
              <a:gd name="connsiteY10" fmla="*/ 321589 h 2652136"/>
              <a:gd name="connsiteX11" fmla="*/ 3074235 w 4056538"/>
              <a:gd name="connsiteY11" fmla="*/ 353394 h 2652136"/>
              <a:gd name="connsiteX12" fmla="*/ 3265066 w 4056538"/>
              <a:gd name="connsiteY12" fmla="*/ 289784 h 2652136"/>
              <a:gd name="connsiteX13" fmla="*/ 3358397 w 4056538"/>
              <a:gd name="connsiteY13" fmla="*/ 516908 h 2652136"/>
              <a:gd name="connsiteX14" fmla="*/ 3519511 w 4056538"/>
              <a:gd name="connsiteY14" fmla="*/ 806648 h 2652136"/>
              <a:gd name="connsiteX15" fmla="*/ 3551313 w 4056538"/>
              <a:gd name="connsiteY15" fmla="*/ 1387064 h 2652136"/>
              <a:gd name="connsiteX16" fmla="*/ 3614931 w 4056538"/>
              <a:gd name="connsiteY16" fmla="*/ 1665363 h 2652136"/>
              <a:gd name="connsiteX17" fmla="*/ 3901170 w 4056538"/>
              <a:gd name="connsiteY17" fmla="*/ 1768726 h 2652136"/>
              <a:gd name="connsiteX18" fmla="*/ 4052245 w 4056538"/>
              <a:gd name="connsiteY18" fmla="*/ 1824385 h 2652136"/>
              <a:gd name="connsiteX19" fmla="*/ 4004537 w 4056538"/>
              <a:gd name="connsiteY19" fmla="*/ 2182194 h 2652136"/>
              <a:gd name="connsiteX20" fmla="*/ 3893219 w 4056538"/>
              <a:gd name="connsiteY20" fmla="*/ 2365074 h 2652136"/>
              <a:gd name="connsiteX21" fmla="*/ 3702388 w 4056538"/>
              <a:gd name="connsiteY21" fmla="*/ 2380977 h 2652136"/>
              <a:gd name="connsiteX22" fmla="*/ 3559264 w 4056538"/>
              <a:gd name="connsiteY22" fmla="*/ 2460490 h 2652136"/>
              <a:gd name="connsiteX23" fmla="*/ 3511556 w 4056538"/>
              <a:gd name="connsiteY23" fmla="*/ 2269659 h 2652136"/>
              <a:gd name="connsiteX24" fmla="*/ 3503605 w 4056538"/>
              <a:gd name="connsiteY24" fmla="*/ 1999314 h 2652136"/>
              <a:gd name="connsiteX25" fmla="*/ 3376379 w 4056538"/>
              <a:gd name="connsiteY25" fmla="*/ 1935705 h 2652136"/>
              <a:gd name="connsiteX26" fmla="*/ 2891355 w 4056538"/>
              <a:gd name="connsiteY26" fmla="*/ 1951606 h 2652136"/>
              <a:gd name="connsiteX27" fmla="*/ 2787988 w 4056538"/>
              <a:gd name="connsiteY27" fmla="*/ 2365074 h 2652136"/>
              <a:gd name="connsiteX28" fmla="*/ 2692572 w 4056538"/>
              <a:gd name="connsiteY28" fmla="*/ 2651321 h 2652136"/>
              <a:gd name="connsiteX29" fmla="*/ 2597156 w 4056538"/>
              <a:gd name="connsiteY29" fmla="*/ 2277610 h 2652136"/>
              <a:gd name="connsiteX30" fmla="*/ 2509692 w 4056538"/>
              <a:gd name="connsiteY30" fmla="*/ 1983412 h 2652136"/>
              <a:gd name="connsiteX31" fmla="*/ 1730464 w 4056538"/>
              <a:gd name="connsiteY31" fmla="*/ 1959558 h 2652136"/>
              <a:gd name="connsiteX32" fmla="*/ 935334 w 4056538"/>
              <a:gd name="connsiteY32" fmla="*/ 1872093 h 2652136"/>
              <a:gd name="connsiteX33" fmla="*/ 505963 w 4056538"/>
              <a:gd name="connsiteY33" fmla="*/ 1721019 h 2652136"/>
              <a:gd name="connsiteX34" fmla="*/ 44788 w 4056538"/>
              <a:gd name="connsiteY34" fmla="*/ 1204184 h 2652136"/>
              <a:gd name="connsiteX0" fmla="*/ 58033 w 4037977"/>
              <a:gd name="connsiteY0" fmla="*/ 1251898 h 2652136"/>
              <a:gd name="connsiteX1" fmla="*/ 26227 w 4037977"/>
              <a:gd name="connsiteY1" fmla="*/ 289784 h 2652136"/>
              <a:gd name="connsiteX2" fmla="*/ 264766 w 4037977"/>
              <a:gd name="connsiteY2" fmla="*/ 19439 h 2652136"/>
              <a:gd name="connsiteX3" fmla="*/ 662331 w 4037977"/>
              <a:gd name="connsiteY3" fmla="*/ 27391 h 2652136"/>
              <a:gd name="connsiteX4" fmla="*/ 916773 w 4037977"/>
              <a:gd name="connsiteY4" fmla="*/ 75099 h 2652136"/>
              <a:gd name="connsiteX5" fmla="*/ 1091703 w 4037977"/>
              <a:gd name="connsiteY5" fmla="*/ 377245 h 2652136"/>
              <a:gd name="connsiteX6" fmla="*/ 1807319 w 4037977"/>
              <a:gd name="connsiteY6" fmla="*/ 377248 h 2652136"/>
              <a:gd name="connsiteX7" fmla="*/ 2014053 w 4037977"/>
              <a:gd name="connsiteY7" fmla="*/ 329540 h 2652136"/>
              <a:gd name="connsiteX8" fmla="*/ 2459326 w 4037977"/>
              <a:gd name="connsiteY8" fmla="*/ 321589 h 2652136"/>
              <a:gd name="connsiteX9" fmla="*/ 2705816 w 4037977"/>
              <a:gd name="connsiteY9" fmla="*/ 297735 h 2652136"/>
              <a:gd name="connsiteX10" fmla="*/ 2912550 w 4037977"/>
              <a:gd name="connsiteY10" fmla="*/ 321589 h 2652136"/>
              <a:gd name="connsiteX11" fmla="*/ 3055674 w 4037977"/>
              <a:gd name="connsiteY11" fmla="*/ 353394 h 2652136"/>
              <a:gd name="connsiteX12" fmla="*/ 3246505 w 4037977"/>
              <a:gd name="connsiteY12" fmla="*/ 289784 h 2652136"/>
              <a:gd name="connsiteX13" fmla="*/ 3339836 w 4037977"/>
              <a:gd name="connsiteY13" fmla="*/ 516908 h 2652136"/>
              <a:gd name="connsiteX14" fmla="*/ 3500950 w 4037977"/>
              <a:gd name="connsiteY14" fmla="*/ 806648 h 2652136"/>
              <a:gd name="connsiteX15" fmla="*/ 3532752 w 4037977"/>
              <a:gd name="connsiteY15" fmla="*/ 1387064 h 2652136"/>
              <a:gd name="connsiteX16" fmla="*/ 3596370 w 4037977"/>
              <a:gd name="connsiteY16" fmla="*/ 1665363 h 2652136"/>
              <a:gd name="connsiteX17" fmla="*/ 3882609 w 4037977"/>
              <a:gd name="connsiteY17" fmla="*/ 1768726 h 2652136"/>
              <a:gd name="connsiteX18" fmla="*/ 4033684 w 4037977"/>
              <a:gd name="connsiteY18" fmla="*/ 1824385 h 2652136"/>
              <a:gd name="connsiteX19" fmla="*/ 3985976 w 4037977"/>
              <a:gd name="connsiteY19" fmla="*/ 2182194 h 2652136"/>
              <a:gd name="connsiteX20" fmla="*/ 3874658 w 4037977"/>
              <a:gd name="connsiteY20" fmla="*/ 2365074 h 2652136"/>
              <a:gd name="connsiteX21" fmla="*/ 3683827 w 4037977"/>
              <a:gd name="connsiteY21" fmla="*/ 2380977 h 2652136"/>
              <a:gd name="connsiteX22" fmla="*/ 3540703 w 4037977"/>
              <a:gd name="connsiteY22" fmla="*/ 2460490 h 2652136"/>
              <a:gd name="connsiteX23" fmla="*/ 3492995 w 4037977"/>
              <a:gd name="connsiteY23" fmla="*/ 2269659 h 2652136"/>
              <a:gd name="connsiteX24" fmla="*/ 3485044 w 4037977"/>
              <a:gd name="connsiteY24" fmla="*/ 1999314 h 2652136"/>
              <a:gd name="connsiteX25" fmla="*/ 3357818 w 4037977"/>
              <a:gd name="connsiteY25" fmla="*/ 1935705 h 2652136"/>
              <a:gd name="connsiteX26" fmla="*/ 2872794 w 4037977"/>
              <a:gd name="connsiteY26" fmla="*/ 1951606 h 2652136"/>
              <a:gd name="connsiteX27" fmla="*/ 2769427 w 4037977"/>
              <a:gd name="connsiteY27" fmla="*/ 2365074 h 2652136"/>
              <a:gd name="connsiteX28" fmla="*/ 2674011 w 4037977"/>
              <a:gd name="connsiteY28" fmla="*/ 2651321 h 2652136"/>
              <a:gd name="connsiteX29" fmla="*/ 2578595 w 4037977"/>
              <a:gd name="connsiteY29" fmla="*/ 2277610 h 2652136"/>
              <a:gd name="connsiteX30" fmla="*/ 2491131 w 4037977"/>
              <a:gd name="connsiteY30" fmla="*/ 1983412 h 2652136"/>
              <a:gd name="connsiteX31" fmla="*/ 1711903 w 4037977"/>
              <a:gd name="connsiteY31" fmla="*/ 1959558 h 2652136"/>
              <a:gd name="connsiteX32" fmla="*/ 916773 w 4037977"/>
              <a:gd name="connsiteY32" fmla="*/ 1872093 h 2652136"/>
              <a:gd name="connsiteX33" fmla="*/ 487402 w 4037977"/>
              <a:gd name="connsiteY33" fmla="*/ 1721019 h 2652136"/>
              <a:gd name="connsiteX34" fmla="*/ 58033 w 4037977"/>
              <a:gd name="connsiteY34" fmla="*/ 1251898 h 2652136"/>
              <a:gd name="connsiteX0" fmla="*/ 50862 w 4030806"/>
              <a:gd name="connsiteY0" fmla="*/ 1251898 h 2652136"/>
              <a:gd name="connsiteX1" fmla="*/ 19056 w 4030806"/>
              <a:gd name="connsiteY1" fmla="*/ 289784 h 2652136"/>
              <a:gd name="connsiteX2" fmla="*/ 257595 w 4030806"/>
              <a:gd name="connsiteY2" fmla="*/ 19439 h 2652136"/>
              <a:gd name="connsiteX3" fmla="*/ 655160 w 4030806"/>
              <a:gd name="connsiteY3" fmla="*/ 27391 h 2652136"/>
              <a:gd name="connsiteX4" fmla="*/ 909602 w 4030806"/>
              <a:gd name="connsiteY4" fmla="*/ 75099 h 2652136"/>
              <a:gd name="connsiteX5" fmla="*/ 1084532 w 4030806"/>
              <a:gd name="connsiteY5" fmla="*/ 377245 h 2652136"/>
              <a:gd name="connsiteX6" fmla="*/ 1800148 w 4030806"/>
              <a:gd name="connsiteY6" fmla="*/ 377248 h 2652136"/>
              <a:gd name="connsiteX7" fmla="*/ 2006882 w 4030806"/>
              <a:gd name="connsiteY7" fmla="*/ 329540 h 2652136"/>
              <a:gd name="connsiteX8" fmla="*/ 2452155 w 4030806"/>
              <a:gd name="connsiteY8" fmla="*/ 321589 h 2652136"/>
              <a:gd name="connsiteX9" fmla="*/ 2698645 w 4030806"/>
              <a:gd name="connsiteY9" fmla="*/ 297735 h 2652136"/>
              <a:gd name="connsiteX10" fmla="*/ 2905379 w 4030806"/>
              <a:gd name="connsiteY10" fmla="*/ 321589 h 2652136"/>
              <a:gd name="connsiteX11" fmla="*/ 3048503 w 4030806"/>
              <a:gd name="connsiteY11" fmla="*/ 353394 h 2652136"/>
              <a:gd name="connsiteX12" fmla="*/ 3239334 w 4030806"/>
              <a:gd name="connsiteY12" fmla="*/ 289784 h 2652136"/>
              <a:gd name="connsiteX13" fmla="*/ 3332665 w 4030806"/>
              <a:gd name="connsiteY13" fmla="*/ 516908 h 2652136"/>
              <a:gd name="connsiteX14" fmla="*/ 3493779 w 4030806"/>
              <a:gd name="connsiteY14" fmla="*/ 806648 h 2652136"/>
              <a:gd name="connsiteX15" fmla="*/ 3525581 w 4030806"/>
              <a:gd name="connsiteY15" fmla="*/ 1387064 h 2652136"/>
              <a:gd name="connsiteX16" fmla="*/ 3589199 w 4030806"/>
              <a:gd name="connsiteY16" fmla="*/ 1665363 h 2652136"/>
              <a:gd name="connsiteX17" fmla="*/ 3875438 w 4030806"/>
              <a:gd name="connsiteY17" fmla="*/ 1768726 h 2652136"/>
              <a:gd name="connsiteX18" fmla="*/ 4026513 w 4030806"/>
              <a:gd name="connsiteY18" fmla="*/ 1824385 h 2652136"/>
              <a:gd name="connsiteX19" fmla="*/ 3978805 w 4030806"/>
              <a:gd name="connsiteY19" fmla="*/ 2182194 h 2652136"/>
              <a:gd name="connsiteX20" fmla="*/ 3867487 w 4030806"/>
              <a:gd name="connsiteY20" fmla="*/ 2365074 h 2652136"/>
              <a:gd name="connsiteX21" fmla="*/ 3676656 w 4030806"/>
              <a:gd name="connsiteY21" fmla="*/ 2380977 h 2652136"/>
              <a:gd name="connsiteX22" fmla="*/ 3533532 w 4030806"/>
              <a:gd name="connsiteY22" fmla="*/ 2460490 h 2652136"/>
              <a:gd name="connsiteX23" fmla="*/ 3485824 w 4030806"/>
              <a:gd name="connsiteY23" fmla="*/ 2269659 h 2652136"/>
              <a:gd name="connsiteX24" fmla="*/ 3477873 w 4030806"/>
              <a:gd name="connsiteY24" fmla="*/ 1999314 h 2652136"/>
              <a:gd name="connsiteX25" fmla="*/ 3350647 w 4030806"/>
              <a:gd name="connsiteY25" fmla="*/ 1935705 h 2652136"/>
              <a:gd name="connsiteX26" fmla="*/ 2865623 w 4030806"/>
              <a:gd name="connsiteY26" fmla="*/ 1951606 h 2652136"/>
              <a:gd name="connsiteX27" fmla="*/ 2762256 w 4030806"/>
              <a:gd name="connsiteY27" fmla="*/ 2365074 h 2652136"/>
              <a:gd name="connsiteX28" fmla="*/ 2666840 w 4030806"/>
              <a:gd name="connsiteY28" fmla="*/ 2651321 h 2652136"/>
              <a:gd name="connsiteX29" fmla="*/ 2571424 w 4030806"/>
              <a:gd name="connsiteY29" fmla="*/ 2277610 h 2652136"/>
              <a:gd name="connsiteX30" fmla="*/ 2483960 w 4030806"/>
              <a:gd name="connsiteY30" fmla="*/ 1983412 h 2652136"/>
              <a:gd name="connsiteX31" fmla="*/ 1704732 w 4030806"/>
              <a:gd name="connsiteY31" fmla="*/ 1959558 h 2652136"/>
              <a:gd name="connsiteX32" fmla="*/ 909602 w 4030806"/>
              <a:gd name="connsiteY32" fmla="*/ 1872093 h 2652136"/>
              <a:gd name="connsiteX33" fmla="*/ 480231 w 4030806"/>
              <a:gd name="connsiteY33" fmla="*/ 1721019 h 2652136"/>
              <a:gd name="connsiteX34" fmla="*/ 50862 w 4030806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22618 w 4046542"/>
              <a:gd name="connsiteY7" fmla="*/ 329540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31807 w 4011751"/>
              <a:gd name="connsiteY0" fmla="*/ 1251898 h 2653181"/>
              <a:gd name="connsiteX1" fmla="*/ 1 w 4011751"/>
              <a:gd name="connsiteY1" fmla="*/ 289784 h 2653181"/>
              <a:gd name="connsiteX2" fmla="*/ 238540 w 4011751"/>
              <a:gd name="connsiteY2" fmla="*/ 19439 h 2653181"/>
              <a:gd name="connsiteX3" fmla="*/ 636105 w 4011751"/>
              <a:gd name="connsiteY3" fmla="*/ 27391 h 2653181"/>
              <a:gd name="connsiteX4" fmla="*/ 890547 w 4011751"/>
              <a:gd name="connsiteY4" fmla="*/ 75099 h 2653181"/>
              <a:gd name="connsiteX5" fmla="*/ 1065477 w 4011751"/>
              <a:gd name="connsiteY5" fmla="*/ 377245 h 2653181"/>
              <a:gd name="connsiteX6" fmla="*/ 1781093 w 4011751"/>
              <a:gd name="connsiteY6" fmla="*/ 377248 h 2653181"/>
              <a:gd name="connsiteX7" fmla="*/ 2019634 w 4011751"/>
              <a:gd name="connsiteY7" fmla="*/ 337492 h 2653181"/>
              <a:gd name="connsiteX8" fmla="*/ 2433100 w 4011751"/>
              <a:gd name="connsiteY8" fmla="*/ 321589 h 2653181"/>
              <a:gd name="connsiteX9" fmla="*/ 2679590 w 4011751"/>
              <a:gd name="connsiteY9" fmla="*/ 297735 h 2653181"/>
              <a:gd name="connsiteX10" fmla="*/ 2886324 w 4011751"/>
              <a:gd name="connsiteY10" fmla="*/ 321589 h 2653181"/>
              <a:gd name="connsiteX11" fmla="*/ 3029448 w 4011751"/>
              <a:gd name="connsiteY11" fmla="*/ 353394 h 2653181"/>
              <a:gd name="connsiteX12" fmla="*/ 3220279 w 4011751"/>
              <a:gd name="connsiteY12" fmla="*/ 289784 h 2653181"/>
              <a:gd name="connsiteX13" fmla="*/ 3313610 w 4011751"/>
              <a:gd name="connsiteY13" fmla="*/ 516908 h 2653181"/>
              <a:gd name="connsiteX14" fmla="*/ 3474724 w 4011751"/>
              <a:gd name="connsiteY14" fmla="*/ 806648 h 2653181"/>
              <a:gd name="connsiteX15" fmla="*/ 3506526 w 4011751"/>
              <a:gd name="connsiteY15" fmla="*/ 1387064 h 2653181"/>
              <a:gd name="connsiteX16" fmla="*/ 3570144 w 4011751"/>
              <a:gd name="connsiteY16" fmla="*/ 1665363 h 2653181"/>
              <a:gd name="connsiteX17" fmla="*/ 3856383 w 4011751"/>
              <a:gd name="connsiteY17" fmla="*/ 1768726 h 2653181"/>
              <a:gd name="connsiteX18" fmla="*/ 4007458 w 4011751"/>
              <a:gd name="connsiteY18" fmla="*/ 1824385 h 2653181"/>
              <a:gd name="connsiteX19" fmla="*/ 3959750 w 4011751"/>
              <a:gd name="connsiteY19" fmla="*/ 2182194 h 2653181"/>
              <a:gd name="connsiteX20" fmla="*/ 3848432 w 4011751"/>
              <a:gd name="connsiteY20" fmla="*/ 2365074 h 2653181"/>
              <a:gd name="connsiteX21" fmla="*/ 3657601 w 4011751"/>
              <a:gd name="connsiteY21" fmla="*/ 2380977 h 2653181"/>
              <a:gd name="connsiteX22" fmla="*/ 3514477 w 4011751"/>
              <a:gd name="connsiteY22" fmla="*/ 2460490 h 2653181"/>
              <a:gd name="connsiteX23" fmla="*/ 3466769 w 4011751"/>
              <a:gd name="connsiteY23" fmla="*/ 2269659 h 2653181"/>
              <a:gd name="connsiteX24" fmla="*/ 3458818 w 4011751"/>
              <a:gd name="connsiteY24" fmla="*/ 1999314 h 2653181"/>
              <a:gd name="connsiteX25" fmla="*/ 3331592 w 4011751"/>
              <a:gd name="connsiteY25" fmla="*/ 1935705 h 2653181"/>
              <a:gd name="connsiteX26" fmla="*/ 2846568 w 4011751"/>
              <a:gd name="connsiteY26" fmla="*/ 1951606 h 2653181"/>
              <a:gd name="connsiteX27" fmla="*/ 2743201 w 4011751"/>
              <a:gd name="connsiteY27" fmla="*/ 2365074 h 2653181"/>
              <a:gd name="connsiteX28" fmla="*/ 2647785 w 4011751"/>
              <a:gd name="connsiteY28" fmla="*/ 2651321 h 2653181"/>
              <a:gd name="connsiteX29" fmla="*/ 2595204 w 4011751"/>
              <a:gd name="connsiteY29" fmla="*/ 2228131 h 2653181"/>
              <a:gd name="connsiteX30" fmla="*/ 2464905 w 4011751"/>
              <a:gd name="connsiteY30" fmla="*/ 1983412 h 2653181"/>
              <a:gd name="connsiteX31" fmla="*/ 1685677 w 4011751"/>
              <a:gd name="connsiteY31" fmla="*/ 1959558 h 2653181"/>
              <a:gd name="connsiteX32" fmla="*/ 890547 w 4011751"/>
              <a:gd name="connsiteY32" fmla="*/ 1872093 h 2653181"/>
              <a:gd name="connsiteX33" fmla="*/ 461176 w 4011751"/>
              <a:gd name="connsiteY33" fmla="*/ 1721019 h 2653181"/>
              <a:gd name="connsiteX34" fmla="*/ 31807 w 4011751"/>
              <a:gd name="connsiteY34" fmla="*/ 1251898 h 2653181"/>
              <a:gd name="connsiteX0" fmla="*/ 24465 w 4004409"/>
              <a:gd name="connsiteY0" fmla="*/ 1253365 h 2654648"/>
              <a:gd name="connsiteX1" fmla="*/ 56903 w 4004409"/>
              <a:gd name="connsiteY1" fmla="*/ 311052 h 2654648"/>
              <a:gd name="connsiteX2" fmla="*/ 231198 w 4004409"/>
              <a:gd name="connsiteY2" fmla="*/ 20906 h 2654648"/>
              <a:gd name="connsiteX3" fmla="*/ 628763 w 4004409"/>
              <a:gd name="connsiteY3" fmla="*/ 28858 h 2654648"/>
              <a:gd name="connsiteX4" fmla="*/ 883205 w 4004409"/>
              <a:gd name="connsiteY4" fmla="*/ 76566 h 2654648"/>
              <a:gd name="connsiteX5" fmla="*/ 1058135 w 4004409"/>
              <a:gd name="connsiteY5" fmla="*/ 378712 h 2654648"/>
              <a:gd name="connsiteX6" fmla="*/ 1773751 w 4004409"/>
              <a:gd name="connsiteY6" fmla="*/ 378715 h 2654648"/>
              <a:gd name="connsiteX7" fmla="*/ 2012292 w 4004409"/>
              <a:gd name="connsiteY7" fmla="*/ 338959 h 2654648"/>
              <a:gd name="connsiteX8" fmla="*/ 2425758 w 4004409"/>
              <a:gd name="connsiteY8" fmla="*/ 323056 h 2654648"/>
              <a:gd name="connsiteX9" fmla="*/ 2672248 w 4004409"/>
              <a:gd name="connsiteY9" fmla="*/ 299202 h 2654648"/>
              <a:gd name="connsiteX10" fmla="*/ 2878982 w 4004409"/>
              <a:gd name="connsiteY10" fmla="*/ 323056 h 2654648"/>
              <a:gd name="connsiteX11" fmla="*/ 3022106 w 4004409"/>
              <a:gd name="connsiteY11" fmla="*/ 354861 h 2654648"/>
              <a:gd name="connsiteX12" fmla="*/ 3212937 w 4004409"/>
              <a:gd name="connsiteY12" fmla="*/ 291251 h 2654648"/>
              <a:gd name="connsiteX13" fmla="*/ 3306268 w 4004409"/>
              <a:gd name="connsiteY13" fmla="*/ 518375 h 2654648"/>
              <a:gd name="connsiteX14" fmla="*/ 3467382 w 4004409"/>
              <a:gd name="connsiteY14" fmla="*/ 808115 h 2654648"/>
              <a:gd name="connsiteX15" fmla="*/ 3499184 w 4004409"/>
              <a:gd name="connsiteY15" fmla="*/ 1388531 h 2654648"/>
              <a:gd name="connsiteX16" fmla="*/ 3562802 w 4004409"/>
              <a:gd name="connsiteY16" fmla="*/ 1666830 h 2654648"/>
              <a:gd name="connsiteX17" fmla="*/ 3849041 w 4004409"/>
              <a:gd name="connsiteY17" fmla="*/ 1770193 h 2654648"/>
              <a:gd name="connsiteX18" fmla="*/ 4000116 w 4004409"/>
              <a:gd name="connsiteY18" fmla="*/ 1825852 h 2654648"/>
              <a:gd name="connsiteX19" fmla="*/ 3952408 w 4004409"/>
              <a:gd name="connsiteY19" fmla="*/ 2183661 h 2654648"/>
              <a:gd name="connsiteX20" fmla="*/ 3841090 w 4004409"/>
              <a:gd name="connsiteY20" fmla="*/ 2366541 h 2654648"/>
              <a:gd name="connsiteX21" fmla="*/ 3650259 w 4004409"/>
              <a:gd name="connsiteY21" fmla="*/ 2382444 h 2654648"/>
              <a:gd name="connsiteX22" fmla="*/ 3507135 w 4004409"/>
              <a:gd name="connsiteY22" fmla="*/ 2461957 h 2654648"/>
              <a:gd name="connsiteX23" fmla="*/ 3459427 w 4004409"/>
              <a:gd name="connsiteY23" fmla="*/ 2271126 h 2654648"/>
              <a:gd name="connsiteX24" fmla="*/ 3451476 w 4004409"/>
              <a:gd name="connsiteY24" fmla="*/ 2000781 h 2654648"/>
              <a:gd name="connsiteX25" fmla="*/ 3324250 w 4004409"/>
              <a:gd name="connsiteY25" fmla="*/ 1937172 h 2654648"/>
              <a:gd name="connsiteX26" fmla="*/ 2839226 w 4004409"/>
              <a:gd name="connsiteY26" fmla="*/ 1953073 h 2654648"/>
              <a:gd name="connsiteX27" fmla="*/ 2735859 w 4004409"/>
              <a:gd name="connsiteY27" fmla="*/ 2366541 h 2654648"/>
              <a:gd name="connsiteX28" fmla="*/ 2640443 w 4004409"/>
              <a:gd name="connsiteY28" fmla="*/ 2652788 h 2654648"/>
              <a:gd name="connsiteX29" fmla="*/ 2587862 w 4004409"/>
              <a:gd name="connsiteY29" fmla="*/ 2229598 h 2654648"/>
              <a:gd name="connsiteX30" fmla="*/ 2457563 w 4004409"/>
              <a:gd name="connsiteY30" fmla="*/ 1984879 h 2654648"/>
              <a:gd name="connsiteX31" fmla="*/ 1678335 w 4004409"/>
              <a:gd name="connsiteY31" fmla="*/ 1961025 h 2654648"/>
              <a:gd name="connsiteX32" fmla="*/ 883205 w 4004409"/>
              <a:gd name="connsiteY32" fmla="*/ 1873560 h 2654648"/>
              <a:gd name="connsiteX33" fmla="*/ 453834 w 4004409"/>
              <a:gd name="connsiteY33" fmla="*/ 1722486 h 2654648"/>
              <a:gd name="connsiteX34" fmla="*/ 24465 w 4004409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903654 w 4024858"/>
              <a:gd name="connsiteY32" fmla="*/ 1873560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1000028 w 4024858"/>
              <a:gd name="connsiteY32" fmla="*/ 1873559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86941"/>
              <a:gd name="connsiteY0" fmla="*/ 1253365 h 2654648"/>
              <a:gd name="connsiteX1" fmla="*/ 20449 w 4086941"/>
              <a:gd name="connsiteY1" fmla="*/ 311053 h 2654648"/>
              <a:gd name="connsiteX2" fmla="*/ 251647 w 4086941"/>
              <a:gd name="connsiteY2" fmla="*/ 20906 h 2654648"/>
              <a:gd name="connsiteX3" fmla="*/ 649212 w 4086941"/>
              <a:gd name="connsiteY3" fmla="*/ 28858 h 2654648"/>
              <a:gd name="connsiteX4" fmla="*/ 903654 w 4086941"/>
              <a:gd name="connsiteY4" fmla="*/ 76566 h 2654648"/>
              <a:gd name="connsiteX5" fmla="*/ 1078584 w 4086941"/>
              <a:gd name="connsiteY5" fmla="*/ 378712 h 2654648"/>
              <a:gd name="connsiteX6" fmla="*/ 1794200 w 4086941"/>
              <a:gd name="connsiteY6" fmla="*/ 378715 h 2654648"/>
              <a:gd name="connsiteX7" fmla="*/ 2032741 w 4086941"/>
              <a:gd name="connsiteY7" fmla="*/ 338959 h 2654648"/>
              <a:gd name="connsiteX8" fmla="*/ 2446207 w 4086941"/>
              <a:gd name="connsiteY8" fmla="*/ 323056 h 2654648"/>
              <a:gd name="connsiteX9" fmla="*/ 2692697 w 4086941"/>
              <a:gd name="connsiteY9" fmla="*/ 299202 h 2654648"/>
              <a:gd name="connsiteX10" fmla="*/ 2899431 w 4086941"/>
              <a:gd name="connsiteY10" fmla="*/ 323056 h 2654648"/>
              <a:gd name="connsiteX11" fmla="*/ 3042555 w 4086941"/>
              <a:gd name="connsiteY11" fmla="*/ 354861 h 2654648"/>
              <a:gd name="connsiteX12" fmla="*/ 3233386 w 4086941"/>
              <a:gd name="connsiteY12" fmla="*/ 291251 h 2654648"/>
              <a:gd name="connsiteX13" fmla="*/ 3326717 w 4086941"/>
              <a:gd name="connsiteY13" fmla="*/ 518375 h 2654648"/>
              <a:gd name="connsiteX14" fmla="*/ 3487831 w 4086941"/>
              <a:gd name="connsiteY14" fmla="*/ 808115 h 2654648"/>
              <a:gd name="connsiteX15" fmla="*/ 3519633 w 4086941"/>
              <a:gd name="connsiteY15" fmla="*/ 1388531 h 2654648"/>
              <a:gd name="connsiteX16" fmla="*/ 3583251 w 4086941"/>
              <a:gd name="connsiteY16" fmla="*/ 1666830 h 2654648"/>
              <a:gd name="connsiteX17" fmla="*/ 3869490 w 4086941"/>
              <a:gd name="connsiteY17" fmla="*/ 1770193 h 2654648"/>
              <a:gd name="connsiteX18" fmla="*/ 4084815 w 4086941"/>
              <a:gd name="connsiteY18" fmla="*/ 1855554 h 2654648"/>
              <a:gd name="connsiteX19" fmla="*/ 3972857 w 4086941"/>
              <a:gd name="connsiteY19" fmla="*/ 2183661 h 2654648"/>
              <a:gd name="connsiteX20" fmla="*/ 3861539 w 4086941"/>
              <a:gd name="connsiteY20" fmla="*/ 2366541 h 2654648"/>
              <a:gd name="connsiteX21" fmla="*/ 3670708 w 4086941"/>
              <a:gd name="connsiteY21" fmla="*/ 2382444 h 2654648"/>
              <a:gd name="connsiteX22" fmla="*/ 3527584 w 4086941"/>
              <a:gd name="connsiteY22" fmla="*/ 2461957 h 2654648"/>
              <a:gd name="connsiteX23" fmla="*/ 3479876 w 4086941"/>
              <a:gd name="connsiteY23" fmla="*/ 2271126 h 2654648"/>
              <a:gd name="connsiteX24" fmla="*/ 3471925 w 4086941"/>
              <a:gd name="connsiteY24" fmla="*/ 2000781 h 2654648"/>
              <a:gd name="connsiteX25" fmla="*/ 3344699 w 4086941"/>
              <a:gd name="connsiteY25" fmla="*/ 1937172 h 2654648"/>
              <a:gd name="connsiteX26" fmla="*/ 2859675 w 4086941"/>
              <a:gd name="connsiteY26" fmla="*/ 1953073 h 2654648"/>
              <a:gd name="connsiteX27" fmla="*/ 2756308 w 4086941"/>
              <a:gd name="connsiteY27" fmla="*/ 2366541 h 2654648"/>
              <a:gd name="connsiteX28" fmla="*/ 2660892 w 4086941"/>
              <a:gd name="connsiteY28" fmla="*/ 2652788 h 2654648"/>
              <a:gd name="connsiteX29" fmla="*/ 2608311 w 4086941"/>
              <a:gd name="connsiteY29" fmla="*/ 2229598 h 2654648"/>
              <a:gd name="connsiteX30" fmla="*/ 2478012 w 4086941"/>
              <a:gd name="connsiteY30" fmla="*/ 1984879 h 2654648"/>
              <a:gd name="connsiteX31" fmla="*/ 1698784 w 4086941"/>
              <a:gd name="connsiteY31" fmla="*/ 1961025 h 2654648"/>
              <a:gd name="connsiteX32" fmla="*/ 1000028 w 4086941"/>
              <a:gd name="connsiteY32" fmla="*/ 1873559 h 2654648"/>
              <a:gd name="connsiteX33" fmla="*/ 474283 w 4086941"/>
              <a:gd name="connsiteY33" fmla="*/ 1722486 h 2654648"/>
              <a:gd name="connsiteX34" fmla="*/ 44914 w 4086941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479876 w 4113457"/>
              <a:gd name="connsiteY23" fmla="*/ 22711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91835 w 4113457"/>
              <a:gd name="connsiteY22" fmla="*/ 2531258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70708 w 4114154"/>
              <a:gd name="connsiteY21" fmla="*/ 2382444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541364 w 4114154"/>
              <a:gd name="connsiteY14" fmla="*/ 798214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541364 w 4114154"/>
              <a:gd name="connsiteY13" fmla="*/ 798214 h 2654648"/>
              <a:gd name="connsiteX14" fmla="*/ 3519633 w 4114154"/>
              <a:gd name="connsiteY14" fmla="*/ 1388531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688196 w 4114154"/>
              <a:gd name="connsiteY13" fmla="*/ 693771 h 2654648"/>
              <a:gd name="connsiteX14" fmla="*/ 3519633 w 4114154"/>
              <a:gd name="connsiteY14" fmla="*/ 1388531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688196 w 4114154"/>
              <a:gd name="connsiteY13" fmla="*/ 693771 h 2654648"/>
              <a:gd name="connsiteX14" fmla="*/ 3609992 w 4114154"/>
              <a:gd name="connsiteY14" fmla="*/ 1398976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688196 w 4114154"/>
              <a:gd name="connsiteY13" fmla="*/ 693771 h 2654648"/>
              <a:gd name="connsiteX14" fmla="*/ 3609992 w 4114154"/>
              <a:gd name="connsiteY14" fmla="*/ 1398976 h 2654648"/>
              <a:gd name="connsiteX15" fmla="*/ 3662314 w 4114154"/>
              <a:gd name="connsiteY15" fmla="*/ 1656387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4 w 4112832"/>
              <a:gd name="connsiteY5" fmla="*/ 378712 h 2654648"/>
              <a:gd name="connsiteX6" fmla="*/ 1794200 w 4112832"/>
              <a:gd name="connsiteY6" fmla="*/ 378715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33386 w 4112832"/>
              <a:gd name="connsiteY11" fmla="*/ 291251 h 2654648"/>
              <a:gd name="connsiteX12" fmla="*/ 3326717 w 4112832"/>
              <a:gd name="connsiteY12" fmla="*/ 518375 h 2654648"/>
              <a:gd name="connsiteX13" fmla="*/ 3688196 w 4112832"/>
              <a:gd name="connsiteY13" fmla="*/ 693771 h 2654648"/>
              <a:gd name="connsiteX14" fmla="*/ 3609992 w 4112832"/>
              <a:gd name="connsiteY14" fmla="*/ 1398976 h 2654648"/>
              <a:gd name="connsiteX15" fmla="*/ 3662314 w 4112832"/>
              <a:gd name="connsiteY15" fmla="*/ 1656387 h 2654648"/>
              <a:gd name="connsiteX16" fmla="*/ 3892081 w 4112832"/>
              <a:gd name="connsiteY16" fmla="*/ 1728414 h 2654648"/>
              <a:gd name="connsiteX17" fmla="*/ 4084815 w 4112832"/>
              <a:gd name="connsiteY17" fmla="*/ 1855554 h 2654648"/>
              <a:gd name="connsiteX18" fmla="*/ 4086941 w 4112832"/>
              <a:gd name="connsiteY18" fmla="*/ 2183662 h 2654648"/>
              <a:gd name="connsiteX19" fmla="*/ 3850829 w 4112832"/>
              <a:gd name="connsiteY19" fmla="*/ 2396242 h 2654648"/>
              <a:gd name="connsiteX20" fmla="*/ 3660000 w 4112832"/>
              <a:gd name="connsiteY20" fmla="*/ 2422047 h 2654648"/>
              <a:gd name="connsiteX21" fmla="*/ 3591835 w 4112832"/>
              <a:gd name="connsiteY21" fmla="*/ 2531258 h 2654648"/>
              <a:gd name="connsiteX22" fmla="*/ 3533418 w 4112832"/>
              <a:gd name="connsiteY22" fmla="*/ 2251326 h 2654648"/>
              <a:gd name="connsiteX23" fmla="*/ 3471925 w 4112832"/>
              <a:gd name="connsiteY23" fmla="*/ 2000781 h 2654648"/>
              <a:gd name="connsiteX24" fmla="*/ 3344699 w 4112832"/>
              <a:gd name="connsiteY24" fmla="*/ 1937172 h 2654648"/>
              <a:gd name="connsiteX25" fmla="*/ 2859675 w 4112832"/>
              <a:gd name="connsiteY25" fmla="*/ 1953073 h 2654648"/>
              <a:gd name="connsiteX26" fmla="*/ 2756308 w 4112832"/>
              <a:gd name="connsiteY26" fmla="*/ 2366541 h 2654648"/>
              <a:gd name="connsiteX27" fmla="*/ 2660892 w 4112832"/>
              <a:gd name="connsiteY27" fmla="*/ 2652788 h 2654648"/>
              <a:gd name="connsiteX28" fmla="*/ 2608311 w 4112832"/>
              <a:gd name="connsiteY28" fmla="*/ 2229598 h 2654648"/>
              <a:gd name="connsiteX29" fmla="*/ 2478012 w 4112832"/>
              <a:gd name="connsiteY29" fmla="*/ 1984879 h 2654648"/>
              <a:gd name="connsiteX30" fmla="*/ 1698784 w 4112832"/>
              <a:gd name="connsiteY30" fmla="*/ 1961025 h 2654648"/>
              <a:gd name="connsiteX31" fmla="*/ 1000028 w 4112832"/>
              <a:gd name="connsiteY31" fmla="*/ 1873559 h 2654648"/>
              <a:gd name="connsiteX32" fmla="*/ 474283 w 4112832"/>
              <a:gd name="connsiteY32" fmla="*/ 1722486 h 2654648"/>
              <a:gd name="connsiteX33" fmla="*/ 44914 w 4112832"/>
              <a:gd name="connsiteY33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5 w 4112832"/>
              <a:gd name="connsiteY5" fmla="*/ 347380 h 2654648"/>
              <a:gd name="connsiteX6" fmla="*/ 1794200 w 4112832"/>
              <a:gd name="connsiteY6" fmla="*/ 378715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33386 w 4112832"/>
              <a:gd name="connsiteY11" fmla="*/ 291251 h 2654648"/>
              <a:gd name="connsiteX12" fmla="*/ 3326717 w 4112832"/>
              <a:gd name="connsiteY12" fmla="*/ 518375 h 2654648"/>
              <a:gd name="connsiteX13" fmla="*/ 3688196 w 4112832"/>
              <a:gd name="connsiteY13" fmla="*/ 693771 h 2654648"/>
              <a:gd name="connsiteX14" fmla="*/ 3609992 w 4112832"/>
              <a:gd name="connsiteY14" fmla="*/ 1398976 h 2654648"/>
              <a:gd name="connsiteX15" fmla="*/ 3662314 w 4112832"/>
              <a:gd name="connsiteY15" fmla="*/ 1656387 h 2654648"/>
              <a:gd name="connsiteX16" fmla="*/ 3892081 w 4112832"/>
              <a:gd name="connsiteY16" fmla="*/ 1728414 h 2654648"/>
              <a:gd name="connsiteX17" fmla="*/ 4084815 w 4112832"/>
              <a:gd name="connsiteY17" fmla="*/ 1855554 h 2654648"/>
              <a:gd name="connsiteX18" fmla="*/ 4086941 w 4112832"/>
              <a:gd name="connsiteY18" fmla="*/ 2183662 h 2654648"/>
              <a:gd name="connsiteX19" fmla="*/ 3850829 w 4112832"/>
              <a:gd name="connsiteY19" fmla="*/ 2396242 h 2654648"/>
              <a:gd name="connsiteX20" fmla="*/ 3660000 w 4112832"/>
              <a:gd name="connsiteY20" fmla="*/ 2422047 h 2654648"/>
              <a:gd name="connsiteX21" fmla="*/ 3591835 w 4112832"/>
              <a:gd name="connsiteY21" fmla="*/ 2531258 h 2654648"/>
              <a:gd name="connsiteX22" fmla="*/ 3533418 w 4112832"/>
              <a:gd name="connsiteY22" fmla="*/ 2251326 h 2654648"/>
              <a:gd name="connsiteX23" fmla="*/ 3471925 w 4112832"/>
              <a:gd name="connsiteY23" fmla="*/ 2000781 h 2654648"/>
              <a:gd name="connsiteX24" fmla="*/ 3344699 w 4112832"/>
              <a:gd name="connsiteY24" fmla="*/ 1937172 h 2654648"/>
              <a:gd name="connsiteX25" fmla="*/ 2859675 w 4112832"/>
              <a:gd name="connsiteY25" fmla="*/ 1953073 h 2654648"/>
              <a:gd name="connsiteX26" fmla="*/ 2756308 w 4112832"/>
              <a:gd name="connsiteY26" fmla="*/ 2366541 h 2654648"/>
              <a:gd name="connsiteX27" fmla="*/ 2660892 w 4112832"/>
              <a:gd name="connsiteY27" fmla="*/ 2652788 h 2654648"/>
              <a:gd name="connsiteX28" fmla="*/ 2608311 w 4112832"/>
              <a:gd name="connsiteY28" fmla="*/ 2229598 h 2654648"/>
              <a:gd name="connsiteX29" fmla="*/ 2478012 w 4112832"/>
              <a:gd name="connsiteY29" fmla="*/ 1984879 h 2654648"/>
              <a:gd name="connsiteX30" fmla="*/ 1698784 w 4112832"/>
              <a:gd name="connsiteY30" fmla="*/ 1961025 h 2654648"/>
              <a:gd name="connsiteX31" fmla="*/ 1000028 w 4112832"/>
              <a:gd name="connsiteY31" fmla="*/ 1873559 h 2654648"/>
              <a:gd name="connsiteX32" fmla="*/ 474283 w 4112832"/>
              <a:gd name="connsiteY32" fmla="*/ 1722486 h 2654648"/>
              <a:gd name="connsiteX33" fmla="*/ 44914 w 4112832"/>
              <a:gd name="connsiteY33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5 w 4112832"/>
              <a:gd name="connsiteY5" fmla="*/ 347380 h 2654648"/>
              <a:gd name="connsiteX6" fmla="*/ 1794200 w 4112832"/>
              <a:gd name="connsiteY6" fmla="*/ 378715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33386 w 4112832"/>
              <a:gd name="connsiteY11" fmla="*/ 291251 h 2654648"/>
              <a:gd name="connsiteX12" fmla="*/ 3326717 w 4112832"/>
              <a:gd name="connsiteY12" fmla="*/ 518375 h 2654648"/>
              <a:gd name="connsiteX13" fmla="*/ 3688196 w 4112832"/>
              <a:gd name="connsiteY13" fmla="*/ 693771 h 2654648"/>
              <a:gd name="connsiteX14" fmla="*/ 3609992 w 4112832"/>
              <a:gd name="connsiteY14" fmla="*/ 1398976 h 2654648"/>
              <a:gd name="connsiteX15" fmla="*/ 3662314 w 4112832"/>
              <a:gd name="connsiteY15" fmla="*/ 1656387 h 2654648"/>
              <a:gd name="connsiteX16" fmla="*/ 3892081 w 4112832"/>
              <a:gd name="connsiteY16" fmla="*/ 1728414 h 2654648"/>
              <a:gd name="connsiteX17" fmla="*/ 4084815 w 4112832"/>
              <a:gd name="connsiteY17" fmla="*/ 1855554 h 2654648"/>
              <a:gd name="connsiteX18" fmla="*/ 4086941 w 4112832"/>
              <a:gd name="connsiteY18" fmla="*/ 2183662 h 2654648"/>
              <a:gd name="connsiteX19" fmla="*/ 3850829 w 4112832"/>
              <a:gd name="connsiteY19" fmla="*/ 2396242 h 2654648"/>
              <a:gd name="connsiteX20" fmla="*/ 3660000 w 4112832"/>
              <a:gd name="connsiteY20" fmla="*/ 2422047 h 2654648"/>
              <a:gd name="connsiteX21" fmla="*/ 3591835 w 4112832"/>
              <a:gd name="connsiteY21" fmla="*/ 2531258 h 2654648"/>
              <a:gd name="connsiteX22" fmla="*/ 3533418 w 4112832"/>
              <a:gd name="connsiteY22" fmla="*/ 2251326 h 2654648"/>
              <a:gd name="connsiteX23" fmla="*/ 3471925 w 4112832"/>
              <a:gd name="connsiteY23" fmla="*/ 2000781 h 2654648"/>
              <a:gd name="connsiteX24" fmla="*/ 3344699 w 4112832"/>
              <a:gd name="connsiteY24" fmla="*/ 1937172 h 2654648"/>
              <a:gd name="connsiteX25" fmla="*/ 2859675 w 4112832"/>
              <a:gd name="connsiteY25" fmla="*/ 1953073 h 2654648"/>
              <a:gd name="connsiteX26" fmla="*/ 2756308 w 4112832"/>
              <a:gd name="connsiteY26" fmla="*/ 2366541 h 2654648"/>
              <a:gd name="connsiteX27" fmla="*/ 2660892 w 4112832"/>
              <a:gd name="connsiteY27" fmla="*/ 2652788 h 2654648"/>
              <a:gd name="connsiteX28" fmla="*/ 2608311 w 4112832"/>
              <a:gd name="connsiteY28" fmla="*/ 2229598 h 2654648"/>
              <a:gd name="connsiteX29" fmla="*/ 2478012 w 4112832"/>
              <a:gd name="connsiteY29" fmla="*/ 1984879 h 2654648"/>
              <a:gd name="connsiteX30" fmla="*/ 1698784 w 4112832"/>
              <a:gd name="connsiteY30" fmla="*/ 1961025 h 2654648"/>
              <a:gd name="connsiteX31" fmla="*/ 1000028 w 4112832"/>
              <a:gd name="connsiteY31" fmla="*/ 1873559 h 2654648"/>
              <a:gd name="connsiteX32" fmla="*/ 474283 w 4112832"/>
              <a:gd name="connsiteY32" fmla="*/ 1722486 h 2654648"/>
              <a:gd name="connsiteX33" fmla="*/ 44914 w 4112832"/>
              <a:gd name="connsiteY33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5 w 4112832"/>
              <a:gd name="connsiteY5" fmla="*/ 347380 h 2654648"/>
              <a:gd name="connsiteX6" fmla="*/ 1831164 w 4112832"/>
              <a:gd name="connsiteY6" fmla="*/ 347383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33386 w 4112832"/>
              <a:gd name="connsiteY11" fmla="*/ 291251 h 2654648"/>
              <a:gd name="connsiteX12" fmla="*/ 3326717 w 4112832"/>
              <a:gd name="connsiteY12" fmla="*/ 518375 h 2654648"/>
              <a:gd name="connsiteX13" fmla="*/ 3688196 w 4112832"/>
              <a:gd name="connsiteY13" fmla="*/ 693771 h 2654648"/>
              <a:gd name="connsiteX14" fmla="*/ 3609992 w 4112832"/>
              <a:gd name="connsiteY14" fmla="*/ 1398976 h 2654648"/>
              <a:gd name="connsiteX15" fmla="*/ 3662314 w 4112832"/>
              <a:gd name="connsiteY15" fmla="*/ 1656387 h 2654648"/>
              <a:gd name="connsiteX16" fmla="*/ 3892081 w 4112832"/>
              <a:gd name="connsiteY16" fmla="*/ 1728414 h 2654648"/>
              <a:gd name="connsiteX17" fmla="*/ 4084815 w 4112832"/>
              <a:gd name="connsiteY17" fmla="*/ 1855554 h 2654648"/>
              <a:gd name="connsiteX18" fmla="*/ 4086941 w 4112832"/>
              <a:gd name="connsiteY18" fmla="*/ 2183662 h 2654648"/>
              <a:gd name="connsiteX19" fmla="*/ 3850829 w 4112832"/>
              <a:gd name="connsiteY19" fmla="*/ 2396242 h 2654648"/>
              <a:gd name="connsiteX20" fmla="*/ 3660000 w 4112832"/>
              <a:gd name="connsiteY20" fmla="*/ 2422047 h 2654648"/>
              <a:gd name="connsiteX21" fmla="*/ 3591835 w 4112832"/>
              <a:gd name="connsiteY21" fmla="*/ 2531258 h 2654648"/>
              <a:gd name="connsiteX22" fmla="*/ 3533418 w 4112832"/>
              <a:gd name="connsiteY22" fmla="*/ 2251326 h 2654648"/>
              <a:gd name="connsiteX23" fmla="*/ 3471925 w 4112832"/>
              <a:gd name="connsiteY23" fmla="*/ 2000781 h 2654648"/>
              <a:gd name="connsiteX24" fmla="*/ 3344699 w 4112832"/>
              <a:gd name="connsiteY24" fmla="*/ 1937172 h 2654648"/>
              <a:gd name="connsiteX25" fmla="*/ 2859675 w 4112832"/>
              <a:gd name="connsiteY25" fmla="*/ 1953073 h 2654648"/>
              <a:gd name="connsiteX26" fmla="*/ 2756308 w 4112832"/>
              <a:gd name="connsiteY26" fmla="*/ 2366541 h 2654648"/>
              <a:gd name="connsiteX27" fmla="*/ 2660892 w 4112832"/>
              <a:gd name="connsiteY27" fmla="*/ 2652788 h 2654648"/>
              <a:gd name="connsiteX28" fmla="*/ 2608311 w 4112832"/>
              <a:gd name="connsiteY28" fmla="*/ 2229598 h 2654648"/>
              <a:gd name="connsiteX29" fmla="*/ 2478012 w 4112832"/>
              <a:gd name="connsiteY29" fmla="*/ 1984879 h 2654648"/>
              <a:gd name="connsiteX30" fmla="*/ 1698784 w 4112832"/>
              <a:gd name="connsiteY30" fmla="*/ 1961025 h 2654648"/>
              <a:gd name="connsiteX31" fmla="*/ 1000028 w 4112832"/>
              <a:gd name="connsiteY31" fmla="*/ 1873559 h 2654648"/>
              <a:gd name="connsiteX32" fmla="*/ 474283 w 4112832"/>
              <a:gd name="connsiteY32" fmla="*/ 1722486 h 2654648"/>
              <a:gd name="connsiteX33" fmla="*/ 44914 w 4112832"/>
              <a:gd name="connsiteY33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5 w 4112832"/>
              <a:gd name="connsiteY5" fmla="*/ 347380 h 2654648"/>
              <a:gd name="connsiteX6" fmla="*/ 1831164 w 4112832"/>
              <a:gd name="connsiteY6" fmla="*/ 347383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33386 w 4112832"/>
              <a:gd name="connsiteY11" fmla="*/ 291251 h 2654648"/>
              <a:gd name="connsiteX12" fmla="*/ 3383193 w 4112832"/>
              <a:gd name="connsiteY12" fmla="*/ 507931 h 2654648"/>
              <a:gd name="connsiteX13" fmla="*/ 3688196 w 4112832"/>
              <a:gd name="connsiteY13" fmla="*/ 693771 h 2654648"/>
              <a:gd name="connsiteX14" fmla="*/ 3609992 w 4112832"/>
              <a:gd name="connsiteY14" fmla="*/ 1398976 h 2654648"/>
              <a:gd name="connsiteX15" fmla="*/ 3662314 w 4112832"/>
              <a:gd name="connsiteY15" fmla="*/ 1656387 h 2654648"/>
              <a:gd name="connsiteX16" fmla="*/ 3892081 w 4112832"/>
              <a:gd name="connsiteY16" fmla="*/ 1728414 h 2654648"/>
              <a:gd name="connsiteX17" fmla="*/ 4084815 w 4112832"/>
              <a:gd name="connsiteY17" fmla="*/ 1855554 h 2654648"/>
              <a:gd name="connsiteX18" fmla="*/ 4086941 w 4112832"/>
              <a:gd name="connsiteY18" fmla="*/ 2183662 h 2654648"/>
              <a:gd name="connsiteX19" fmla="*/ 3850829 w 4112832"/>
              <a:gd name="connsiteY19" fmla="*/ 2396242 h 2654648"/>
              <a:gd name="connsiteX20" fmla="*/ 3660000 w 4112832"/>
              <a:gd name="connsiteY20" fmla="*/ 2422047 h 2654648"/>
              <a:gd name="connsiteX21" fmla="*/ 3591835 w 4112832"/>
              <a:gd name="connsiteY21" fmla="*/ 2531258 h 2654648"/>
              <a:gd name="connsiteX22" fmla="*/ 3533418 w 4112832"/>
              <a:gd name="connsiteY22" fmla="*/ 2251326 h 2654648"/>
              <a:gd name="connsiteX23" fmla="*/ 3471925 w 4112832"/>
              <a:gd name="connsiteY23" fmla="*/ 2000781 h 2654648"/>
              <a:gd name="connsiteX24" fmla="*/ 3344699 w 4112832"/>
              <a:gd name="connsiteY24" fmla="*/ 1937172 h 2654648"/>
              <a:gd name="connsiteX25" fmla="*/ 2859675 w 4112832"/>
              <a:gd name="connsiteY25" fmla="*/ 1953073 h 2654648"/>
              <a:gd name="connsiteX26" fmla="*/ 2756308 w 4112832"/>
              <a:gd name="connsiteY26" fmla="*/ 2366541 h 2654648"/>
              <a:gd name="connsiteX27" fmla="*/ 2660892 w 4112832"/>
              <a:gd name="connsiteY27" fmla="*/ 2652788 h 2654648"/>
              <a:gd name="connsiteX28" fmla="*/ 2608311 w 4112832"/>
              <a:gd name="connsiteY28" fmla="*/ 2229598 h 2654648"/>
              <a:gd name="connsiteX29" fmla="*/ 2478012 w 4112832"/>
              <a:gd name="connsiteY29" fmla="*/ 1984879 h 2654648"/>
              <a:gd name="connsiteX30" fmla="*/ 1698784 w 4112832"/>
              <a:gd name="connsiteY30" fmla="*/ 1961025 h 2654648"/>
              <a:gd name="connsiteX31" fmla="*/ 1000028 w 4112832"/>
              <a:gd name="connsiteY31" fmla="*/ 1873559 h 2654648"/>
              <a:gd name="connsiteX32" fmla="*/ 474283 w 4112832"/>
              <a:gd name="connsiteY32" fmla="*/ 1722486 h 2654648"/>
              <a:gd name="connsiteX33" fmla="*/ 44914 w 4112832"/>
              <a:gd name="connsiteY33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5 w 4112832"/>
              <a:gd name="connsiteY5" fmla="*/ 347380 h 2654648"/>
              <a:gd name="connsiteX6" fmla="*/ 1831164 w 4112832"/>
              <a:gd name="connsiteY6" fmla="*/ 347383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67272 w 4112832"/>
              <a:gd name="connsiteY11" fmla="*/ 301696 h 2654648"/>
              <a:gd name="connsiteX12" fmla="*/ 3383193 w 4112832"/>
              <a:gd name="connsiteY12" fmla="*/ 507931 h 2654648"/>
              <a:gd name="connsiteX13" fmla="*/ 3688196 w 4112832"/>
              <a:gd name="connsiteY13" fmla="*/ 693771 h 2654648"/>
              <a:gd name="connsiteX14" fmla="*/ 3609992 w 4112832"/>
              <a:gd name="connsiteY14" fmla="*/ 1398976 h 2654648"/>
              <a:gd name="connsiteX15" fmla="*/ 3662314 w 4112832"/>
              <a:gd name="connsiteY15" fmla="*/ 1656387 h 2654648"/>
              <a:gd name="connsiteX16" fmla="*/ 3892081 w 4112832"/>
              <a:gd name="connsiteY16" fmla="*/ 1728414 h 2654648"/>
              <a:gd name="connsiteX17" fmla="*/ 4084815 w 4112832"/>
              <a:gd name="connsiteY17" fmla="*/ 1855554 h 2654648"/>
              <a:gd name="connsiteX18" fmla="*/ 4086941 w 4112832"/>
              <a:gd name="connsiteY18" fmla="*/ 2183662 h 2654648"/>
              <a:gd name="connsiteX19" fmla="*/ 3850829 w 4112832"/>
              <a:gd name="connsiteY19" fmla="*/ 2396242 h 2654648"/>
              <a:gd name="connsiteX20" fmla="*/ 3660000 w 4112832"/>
              <a:gd name="connsiteY20" fmla="*/ 2422047 h 2654648"/>
              <a:gd name="connsiteX21" fmla="*/ 3591835 w 4112832"/>
              <a:gd name="connsiteY21" fmla="*/ 2531258 h 2654648"/>
              <a:gd name="connsiteX22" fmla="*/ 3533418 w 4112832"/>
              <a:gd name="connsiteY22" fmla="*/ 2251326 h 2654648"/>
              <a:gd name="connsiteX23" fmla="*/ 3471925 w 4112832"/>
              <a:gd name="connsiteY23" fmla="*/ 2000781 h 2654648"/>
              <a:gd name="connsiteX24" fmla="*/ 3344699 w 4112832"/>
              <a:gd name="connsiteY24" fmla="*/ 1937172 h 2654648"/>
              <a:gd name="connsiteX25" fmla="*/ 2859675 w 4112832"/>
              <a:gd name="connsiteY25" fmla="*/ 1953073 h 2654648"/>
              <a:gd name="connsiteX26" fmla="*/ 2756308 w 4112832"/>
              <a:gd name="connsiteY26" fmla="*/ 2366541 h 2654648"/>
              <a:gd name="connsiteX27" fmla="*/ 2660892 w 4112832"/>
              <a:gd name="connsiteY27" fmla="*/ 2652788 h 2654648"/>
              <a:gd name="connsiteX28" fmla="*/ 2608311 w 4112832"/>
              <a:gd name="connsiteY28" fmla="*/ 2229598 h 2654648"/>
              <a:gd name="connsiteX29" fmla="*/ 2478012 w 4112832"/>
              <a:gd name="connsiteY29" fmla="*/ 1984879 h 2654648"/>
              <a:gd name="connsiteX30" fmla="*/ 1698784 w 4112832"/>
              <a:gd name="connsiteY30" fmla="*/ 1961025 h 2654648"/>
              <a:gd name="connsiteX31" fmla="*/ 1000028 w 4112832"/>
              <a:gd name="connsiteY31" fmla="*/ 1873559 h 2654648"/>
              <a:gd name="connsiteX32" fmla="*/ 474283 w 4112832"/>
              <a:gd name="connsiteY32" fmla="*/ 1722486 h 2654648"/>
              <a:gd name="connsiteX33" fmla="*/ 44914 w 4112832"/>
              <a:gd name="connsiteY33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5 w 4112832"/>
              <a:gd name="connsiteY5" fmla="*/ 347380 h 2654648"/>
              <a:gd name="connsiteX6" fmla="*/ 1831164 w 4112832"/>
              <a:gd name="connsiteY6" fmla="*/ 347383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67272 w 4112832"/>
              <a:gd name="connsiteY11" fmla="*/ 301696 h 2654648"/>
              <a:gd name="connsiteX12" fmla="*/ 3383193 w 4112832"/>
              <a:gd name="connsiteY12" fmla="*/ 507931 h 2654648"/>
              <a:gd name="connsiteX13" fmla="*/ 3688196 w 4112832"/>
              <a:gd name="connsiteY13" fmla="*/ 693771 h 2654648"/>
              <a:gd name="connsiteX14" fmla="*/ 3662314 w 4112832"/>
              <a:gd name="connsiteY14" fmla="*/ 1656387 h 2654648"/>
              <a:gd name="connsiteX15" fmla="*/ 3892081 w 4112832"/>
              <a:gd name="connsiteY15" fmla="*/ 1728414 h 2654648"/>
              <a:gd name="connsiteX16" fmla="*/ 4084815 w 4112832"/>
              <a:gd name="connsiteY16" fmla="*/ 1855554 h 2654648"/>
              <a:gd name="connsiteX17" fmla="*/ 4086941 w 4112832"/>
              <a:gd name="connsiteY17" fmla="*/ 2183662 h 2654648"/>
              <a:gd name="connsiteX18" fmla="*/ 3850829 w 4112832"/>
              <a:gd name="connsiteY18" fmla="*/ 2396242 h 2654648"/>
              <a:gd name="connsiteX19" fmla="*/ 3660000 w 4112832"/>
              <a:gd name="connsiteY19" fmla="*/ 2422047 h 2654648"/>
              <a:gd name="connsiteX20" fmla="*/ 3591835 w 4112832"/>
              <a:gd name="connsiteY20" fmla="*/ 2531258 h 2654648"/>
              <a:gd name="connsiteX21" fmla="*/ 3533418 w 4112832"/>
              <a:gd name="connsiteY21" fmla="*/ 2251326 h 2654648"/>
              <a:gd name="connsiteX22" fmla="*/ 3471925 w 4112832"/>
              <a:gd name="connsiteY22" fmla="*/ 2000781 h 2654648"/>
              <a:gd name="connsiteX23" fmla="*/ 3344699 w 4112832"/>
              <a:gd name="connsiteY23" fmla="*/ 1937172 h 2654648"/>
              <a:gd name="connsiteX24" fmla="*/ 2859675 w 4112832"/>
              <a:gd name="connsiteY24" fmla="*/ 1953073 h 2654648"/>
              <a:gd name="connsiteX25" fmla="*/ 2756308 w 4112832"/>
              <a:gd name="connsiteY25" fmla="*/ 2366541 h 2654648"/>
              <a:gd name="connsiteX26" fmla="*/ 2660892 w 4112832"/>
              <a:gd name="connsiteY26" fmla="*/ 2652788 h 2654648"/>
              <a:gd name="connsiteX27" fmla="*/ 2608311 w 4112832"/>
              <a:gd name="connsiteY27" fmla="*/ 2229598 h 2654648"/>
              <a:gd name="connsiteX28" fmla="*/ 2478012 w 4112832"/>
              <a:gd name="connsiteY28" fmla="*/ 1984879 h 2654648"/>
              <a:gd name="connsiteX29" fmla="*/ 1698784 w 4112832"/>
              <a:gd name="connsiteY29" fmla="*/ 1961025 h 2654648"/>
              <a:gd name="connsiteX30" fmla="*/ 1000028 w 4112832"/>
              <a:gd name="connsiteY30" fmla="*/ 1873559 h 2654648"/>
              <a:gd name="connsiteX31" fmla="*/ 474283 w 4112832"/>
              <a:gd name="connsiteY31" fmla="*/ 1722486 h 2654648"/>
              <a:gd name="connsiteX32" fmla="*/ 44914 w 4112832"/>
              <a:gd name="connsiteY32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5 w 4112832"/>
              <a:gd name="connsiteY5" fmla="*/ 347380 h 2654648"/>
              <a:gd name="connsiteX6" fmla="*/ 1831164 w 4112832"/>
              <a:gd name="connsiteY6" fmla="*/ 347383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67272 w 4112832"/>
              <a:gd name="connsiteY11" fmla="*/ 301696 h 2654648"/>
              <a:gd name="connsiteX12" fmla="*/ 3383193 w 4112832"/>
              <a:gd name="connsiteY12" fmla="*/ 507931 h 2654648"/>
              <a:gd name="connsiteX13" fmla="*/ 3688196 w 4112832"/>
              <a:gd name="connsiteY13" fmla="*/ 693771 h 2654648"/>
              <a:gd name="connsiteX14" fmla="*/ 3684902 w 4112832"/>
              <a:gd name="connsiteY14" fmla="*/ 1604164 h 2654648"/>
              <a:gd name="connsiteX15" fmla="*/ 3892081 w 4112832"/>
              <a:gd name="connsiteY15" fmla="*/ 1728414 h 2654648"/>
              <a:gd name="connsiteX16" fmla="*/ 4084815 w 4112832"/>
              <a:gd name="connsiteY16" fmla="*/ 1855554 h 2654648"/>
              <a:gd name="connsiteX17" fmla="*/ 4086941 w 4112832"/>
              <a:gd name="connsiteY17" fmla="*/ 2183662 h 2654648"/>
              <a:gd name="connsiteX18" fmla="*/ 3850829 w 4112832"/>
              <a:gd name="connsiteY18" fmla="*/ 2396242 h 2654648"/>
              <a:gd name="connsiteX19" fmla="*/ 3660000 w 4112832"/>
              <a:gd name="connsiteY19" fmla="*/ 2422047 h 2654648"/>
              <a:gd name="connsiteX20" fmla="*/ 3591835 w 4112832"/>
              <a:gd name="connsiteY20" fmla="*/ 2531258 h 2654648"/>
              <a:gd name="connsiteX21" fmla="*/ 3533418 w 4112832"/>
              <a:gd name="connsiteY21" fmla="*/ 2251326 h 2654648"/>
              <a:gd name="connsiteX22" fmla="*/ 3471925 w 4112832"/>
              <a:gd name="connsiteY22" fmla="*/ 2000781 h 2654648"/>
              <a:gd name="connsiteX23" fmla="*/ 3344699 w 4112832"/>
              <a:gd name="connsiteY23" fmla="*/ 1937172 h 2654648"/>
              <a:gd name="connsiteX24" fmla="*/ 2859675 w 4112832"/>
              <a:gd name="connsiteY24" fmla="*/ 1953073 h 2654648"/>
              <a:gd name="connsiteX25" fmla="*/ 2756308 w 4112832"/>
              <a:gd name="connsiteY25" fmla="*/ 2366541 h 2654648"/>
              <a:gd name="connsiteX26" fmla="*/ 2660892 w 4112832"/>
              <a:gd name="connsiteY26" fmla="*/ 2652788 h 2654648"/>
              <a:gd name="connsiteX27" fmla="*/ 2608311 w 4112832"/>
              <a:gd name="connsiteY27" fmla="*/ 2229598 h 2654648"/>
              <a:gd name="connsiteX28" fmla="*/ 2478012 w 4112832"/>
              <a:gd name="connsiteY28" fmla="*/ 1984879 h 2654648"/>
              <a:gd name="connsiteX29" fmla="*/ 1698784 w 4112832"/>
              <a:gd name="connsiteY29" fmla="*/ 1961025 h 2654648"/>
              <a:gd name="connsiteX30" fmla="*/ 1000028 w 4112832"/>
              <a:gd name="connsiteY30" fmla="*/ 1873559 h 2654648"/>
              <a:gd name="connsiteX31" fmla="*/ 474283 w 4112832"/>
              <a:gd name="connsiteY31" fmla="*/ 1722486 h 2654648"/>
              <a:gd name="connsiteX32" fmla="*/ 44914 w 4112832"/>
              <a:gd name="connsiteY32" fmla="*/ 1253365 h 2654648"/>
              <a:gd name="connsiteX0" fmla="*/ 44914 w 4112832"/>
              <a:gd name="connsiteY0" fmla="*/ 1253365 h 2654648"/>
              <a:gd name="connsiteX1" fmla="*/ 20449 w 4112832"/>
              <a:gd name="connsiteY1" fmla="*/ 311053 h 2654648"/>
              <a:gd name="connsiteX2" fmla="*/ 251647 w 4112832"/>
              <a:gd name="connsiteY2" fmla="*/ 20906 h 2654648"/>
              <a:gd name="connsiteX3" fmla="*/ 649212 w 4112832"/>
              <a:gd name="connsiteY3" fmla="*/ 28858 h 2654648"/>
              <a:gd name="connsiteX4" fmla="*/ 903654 w 4112832"/>
              <a:gd name="connsiteY4" fmla="*/ 76566 h 2654648"/>
              <a:gd name="connsiteX5" fmla="*/ 1078585 w 4112832"/>
              <a:gd name="connsiteY5" fmla="*/ 347380 h 2654648"/>
              <a:gd name="connsiteX6" fmla="*/ 1831164 w 4112832"/>
              <a:gd name="connsiteY6" fmla="*/ 347383 h 2654648"/>
              <a:gd name="connsiteX7" fmla="*/ 2032741 w 4112832"/>
              <a:gd name="connsiteY7" fmla="*/ 338959 h 2654648"/>
              <a:gd name="connsiteX8" fmla="*/ 2446207 w 4112832"/>
              <a:gd name="connsiteY8" fmla="*/ 323056 h 2654648"/>
              <a:gd name="connsiteX9" fmla="*/ 2692697 w 4112832"/>
              <a:gd name="connsiteY9" fmla="*/ 299202 h 2654648"/>
              <a:gd name="connsiteX10" fmla="*/ 2899431 w 4112832"/>
              <a:gd name="connsiteY10" fmla="*/ 323056 h 2654648"/>
              <a:gd name="connsiteX11" fmla="*/ 3267272 w 4112832"/>
              <a:gd name="connsiteY11" fmla="*/ 301696 h 2654648"/>
              <a:gd name="connsiteX12" fmla="*/ 3383193 w 4112832"/>
              <a:gd name="connsiteY12" fmla="*/ 507931 h 2654648"/>
              <a:gd name="connsiteX13" fmla="*/ 3688196 w 4112832"/>
              <a:gd name="connsiteY13" fmla="*/ 693771 h 2654648"/>
              <a:gd name="connsiteX14" fmla="*/ 3684902 w 4112832"/>
              <a:gd name="connsiteY14" fmla="*/ 1604164 h 2654648"/>
              <a:gd name="connsiteX15" fmla="*/ 3892081 w 4112832"/>
              <a:gd name="connsiteY15" fmla="*/ 1728414 h 2654648"/>
              <a:gd name="connsiteX16" fmla="*/ 4084815 w 4112832"/>
              <a:gd name="connsiteY16" fmla="*/ 1855554 h 2654648"/>
              <a:gd name="connsiteX17" fmla="*/ 4086941 w 4112832"/>
              <a:gd name="connsiteY17" fmla="*/ 2183662 h 2654648"/>
              <a:gd name="connsiteX18" fmla="*/ 3850829 w 4112832"/>
              <a:gd name="connsiteY18" fmla="*/ 2396242 h 2654648"/>
              <a:gd name="connsiteX19" fmla="*/ 3591835 w 4112832"/>
              <a:gd name="connsiteY19" fmla="*/ 2531258 h 2654648"/>
              <a:gd name="connsiteX20" fmla="*/ 3533418 w 4112832"/>
              <a:gd name="connsiteY20" fmla="*/ 2251326 h 2654648"/>
              <a:gd name="connsiteX21" fmla="*/ 3471925 w 4112832"/>
              <a:gd name="connsiteY21" fmla="*/ 2000781 h 2654648"/>
              <a:gd name="connsiteX22" fmla="*/ 3344699 w 4112832"/>
              <a:gd name="connsiteY22" fmla="*/ 1937172 h 2654648"/>
              <a:gd name="connsiteX23" fmla="*/ 2859675 w 4112832"/>
              <a:gd name="connsiteY23" fmla="*/ 1953073 h 2654648"/>
              <a:gd name="connsiteX24" fmla="*/ 2756308 w 4112832"/>
              <a:gd name="connsiteY24" fmla="*/ 2366541 h 2654648"/>
              <a:gd name="connsiteX25" fmla="*/ 2660892 w 4112832"/>
              <a:gd name="connsiteY25" fmla="*/ 2652788 h 2654648"/>
              <a:gd name="connsiteX26" fmla="*/ 2608311 w 4112832"/>
              <a:gd name="connsiteY26" fmla="*/ 2229598 h 2654648"/>
              <a:gd name="connsiteX27" fmla="*/ 2478012 w 4112832"/>
              <a:gd name="connsiteY27" fmla="*/ 1984879 h 2654648"/>
              <a:gd name="connsiteX28" fmla="*/ 1698784 w 4112832"/>
              <a:gd name="connsiteY28" fmla="*/ 1961025 h 2654648"/>
              <a:gd name="connsiteX29" fmla="*/ 1000028 w 4112832"/>
              <a:gd name="connsiteY29" fmla="*/ 1873559 h 2654648"/>
              <a:gd name="connsiteX30" fmla="*/ 474283 w 4112832"/>
              <a:gd name="connsiteY30" fmla="*/ 1722486 h 2654648"/>
              <a:gd name="connsiteX31" fmla="*/ 44914 w 4112832"/>
              <a:gd name="connsiteY31" fmla="*/ 1253365 h 2654648"/>
              <a:gd name="connsiteX0" fmla="*/ 44914 w 4112832"/>
              <a:gd name="connsiteY0" fmla="*/ 1253365 h 2602906"/>
              <a:gd name="connsiteX1" fmla="*/ 20449 w 4112832"/>
              <a:gd name="connsiteY1" fmla="*/ 311053 h 2602906"/>
              <a:gd name="connsiteX2" fmla="*/ 251647 w 4112832"/>
              <a:gd name="connsiteY2" fmla="*/ 20906 h 2602906"/>
              <a:gd name="connsiteX3" fmla="*/ 649212 w 4112832"/>
              <a:gd name="connsiteY3" fmla="*/ 28858 h 2602906"/>
              <a:gd name="connsiteX4" fmla="*/ 903654 w 4112832"/>
              <a:gd name="connsiteY4" fmla="*/ 76566 h 2602906"/>
              <a:gd name="connsiteX5" fmla="*/ 1078585 w 4112832"/>
              <a:gd name="connsiteY5" fmla="*/ 347380 h 2602906"/>
              <a:gd name="connsiteX6" fmla="*/ 1831164 w 4112832"/>
              <a:gd name="connsiteY6" fmla="*/ 347383 h 2602906"/>
              <a:gd name="connsiteX7" fmla="*/ 2032741 w 4112832"/>
              <a:gd name="connsiteY7" fmla="*/ 338959 h 2602906"/>
              <a:gd name="connsiteX8" fmla="*/ 2446207 w 4112832"/>
              <a:gd name="connsiteY8" fmla="*/ 323056 h 2602906"/>
              <a:gd name="connsiteX9" fmla="*/ 2692697 w 4112832"/>
              <a:gd name="connsiteY9" fmla="*/ 299202 h 2602906"/>
              <a:gd name="connsiteX10" fmla="*/ 2899431 w 4112832"/>
              <a:gd name="connsiteY10" fmla="*/ 323056 h 2602906"/>
              <a:gd name="connsiteX11" fmla="*/ 3267272 w 4112832"/>
              <a:gd name="connsiteY11" fmla="*/ 301696 h 2602906"/>
              <a:gd name="connsiteX12" fmla="*/ 3383193 w 4112832"/>
              <a:gd name="connsiteY12" fmla="*/ 507931 h 2602906"/>
              <a:gd name="connsiteX13" fmla="*/ 3688196 w 4112832"/>
              <a:gd name="connsiteY13" fmla="*/ 693771 h 2602906"/>
              <a:gd name="connsiteX14" fmla="*/ 3684902 w 4112832"/>
              <a:gd name="connsiteY14" fmla="*/ 1604164 h 2602906"/>
              <a:gd name="connsiteX15" fmla="*/ 3892081 w 4112832"/>
              <a:gd name="connsiteY15" fmla="*/ 1728414 h 2602906"/>
              <a:gd name="connsiteX16" fmla="*/ 4084815 w 4112832"/>
              <a:gd name="connsiteY16" fmla="*/ 1855554 h 2602906"/>
              <a:gd name="connsiteX17" fmla="*/ 4086941 w 4112832"/>
              <a:gd name="connsiteY17" fmla="*/ 2183662 h 2602906"/>
              <a:gd name="connsiteX18" fmla="*/ 3850829 w 4112832"/>
              <a:gd name="connsiteY18" fmla="*/ 2396242 h 2602906"/>
              <a:gd name="connsiteX19" fmla="*/ 3591835 w 4112832"/>
              <a:gd name="connsiteY19" fmla="*/ 2531258 h 2602906"/>
              <a:gd name="connsiteX20" fmla="*/ 3533418 w 4112832"/>
              <a:gd name="connsiteY20" fmla="*/ 2251326 h 2602906"/>
              <a:gd name="connsiteX21" fmla="*/ 3471925 w 4112832"/>
              <a:gd name="connsiteY21" fmla="*/ 2000781 h 2602906"/>
              <a:gd name="connsiteX22" fmla="*/ 3344699 w 4112832"/>
              <a:gd name="connsiteY22" fmla="*/ 1937172 h 2602906"/>
              <a:gd name="connsiteX23" fmla="*/ 2859675 w 4112832"/>
              <a:gd name="connsiteY23" fmla="*/ 1953073 h 2602906"/>
              <a:gd name="connsiteX24" fmla="*/ 2756308 w 4112832"/>
              <a:gd name="connsiteY24" fmla="*/ 2366541 h 2602906"/>
              <a:gd name="connsiteX25" fmla="*/ 2739956 w 4112832"/>
              <a:gd name="connsiteY25" fmla="*/ 2600565 h 2602906"/>
              <a:gd name="connsiteX26" fmla="*/ 2608311 w 4112832"/>
              <a:gd name="connsiteY26" fmla="*/ 2229598 h 2602906"/>
              <a:gd name="connsiteX27" fmla="*/ 2478012 w 4112832"/>
              <a:gd name="connsiteY27" fmla="*/ 1984879 h 2602906"/>
              <a:gd name="connsiteX28" fmla="*/ 1698784 w 4112832"/>
              <a:gd name="connsiteY28" fmla="*/ 1961025 h 2602906"/>
              <a:gd name="connsiteX29" fmla="*/ 1000028 w 4112832"/>
              <a:gd name="connsiteY29" fmla="*/ 1873559 h 2602906"/>
              <a:gd name="connsiteX30" fmla="*/ 474283 w 4112832"/>
              <a:gd name="connsiteY30" fmla="*/ 1722486 h 2602906"/>
              <a:gd name="connsiteX31" fmla="*/ 44914 w 4112832"/>
              <a:gd name="connsiteY31" fmla="*/ 1253365 h 2602906"/>
              <a:gd name="connsiteX0" fmla="*/ 44914 w 4112832"/>
              <a:gd name="connsiteY0" fmla="*/ 1253365 h 2602906"/>
              <a:gd name="connsiteX1" fmla="*/ 20449 w 4112832"/>
              <a:gd name="connsiteY1" fmla="*/ 311053 h 2602906"/>
              <a:gd name="connsiteX2" fmla="*/ 251647 w 4112832"/>
              <a:gd name="connsiteY2" fmla="*/ 20906 h 2602906"/>
              <a:gd name="connsiteX3" fmla="*/ 649212 w 4112832"/>
              <a:gd name="connsiteY3" fmla="*/ 28858 h 2602906"/>
              <a:gd name="connsiteX4" fmla="*/ 903654 w 4112832"/>
              <a:gd name="connsiteY4" fmla="*/ 76566 h 2602906"/>
              <a:gd name="connsiteX5" fmla="*/ 1078585 w 4112832"/>
              <a:gd name="connsiteY5" fmla="*/ 347380 h 2602906"/>
              <a:gd name="connsiteX6" fmla="*/ 1831164 w 4112832"/>
              <a:gd name="connsiteY6" fmla="*/ 347383 h 2602906"/>
              <a:gd name="connsiteX7" fmla="*/ 2032741 w 4112832"/>
              <a:gd name="connsiteY7" fmla="*/ 338959 h 2602906"/>
              <a:gd name="connsiteX8" fmla="*/ 2446207 w 4112832"/>
              <a:gd name="connsiteY8" fmla="*/ 323056 h 2602906"/>
              <a:gd name="connsiteX9" fmla="*/ 2692697 w 4112832"/>
              <a:gd name="connsiteY9" fmla="*/ 299202 h 2602906"/>
              <a:gd name="connsiteX10" fmla="*/ 2899431 w 4112832"/>
              <a:gd name="connsiteY10" fmla="*/ 323056 h 2602906"/>
              <a:gd name="connsiteX11" fmla="*/ 3267272 w 4112832"/>
              <a:gd name="connsiteY11" fmla="*/ 301696 h 2602906"/>
              <a:gd name="connsiteX12" fmla="*/ 3383193 w 4112832"/>
              <a:gd name="connsiteY12" fmla="*/ 507931 h 2602906"/>
              <a:gd name="connsiteX13" fmla="*/ 3688196 w 4112832"/>
              <a:gd name="connsiteY13" fmla="*/ 693771 h 2602906"/>
              <a:gd name="connsiteX14" fmla="*/ 3684902 w 4112832"/>
              <a:gd name="connsiteY14" fmla="*/ 1604164 h 2602906"/>
              <a:gd name="connsiteX15" fmla="*/ 3892081 w 4112832"/>
              <a:gd name="connsiteY15" fmla="*/ 1728414 h 2602906"/>
              <a:gd name="connsiteX16" fmla="*/ 4084815 w 4112832"/>
              <a:gd name="connsiteY16" fmla="*/ 1855554 h 2602906"/>
              <a:gd name="connsiteX17" fmla="*/ 4086941 w 4112832"/>
              <a:gd name="connsiteY17" fmla="*/ 2183662 h 2602906"/>
              <a:gd name="connsiteX18" fmla="*/ 3850829 w 4112832"/>
              <a:gd name="connsiteY18" fmla="*/ 2396242 h 2602906"/>
              <a:gd name="connsiteX19" fmla="*/ 3591835 w 4112832"/>
              <a:gd name="connsiteY19" fmla="*/ 2531258 h 2602906"/>
              <a:gd name="connsiteX20" fmla="*/ 3533418 w 4112832"/>
              <a:gd name="connsiteY20" fmla="*/ 2251326 h 2602906"/>
              <a:gd name="connsiteX21" fmla="*/ 3471925 w 4112832"/>
              <a:gd name="connsiteY21" fmla="*/ 2000781 h 2602906"/>
              <a:gd name="connsiteX22" fmla="*/ 3344699 w 4112832"/>
              <a:gd name="connsiteY22" fmla="*/ 1937172 h 2602906"/>
              <a:gd name="connsiteX23" fmla="*/ 2859675 w 4112832"/>
              <a:gd name="connsiteY23" fmla="*/ 1953073 h 2602906"/>
              <a:gd name="connsiteX24" fmla="*/ 2801490 w 4112832"/>
              <a:gd name="connsiteY24" fmla="*/ 2366541 h 2602906"/>
              <a:gd name="connsiteX25" fmla="*/ 2739956 w 4112832"/>
              <a:gd name="connsiteY25" fmla="*/ 2600565 h 2602906"/>
              <a:gd name="connsiteX26" fmla="*/ 2608311 w 4112832"/>
              <a:gd name="connsiteY26" fmla="*/ 2229598 h 2602906"/>
              <a:gd name="connsiteX27" fmla="*/ 2478012 w 4112832"/>
              <a:gd name="connsiteY27" fmla="*/ 1984879 h 2602906"/>
              <a:gd name="connsiteX28" fmla="*/ 1698784 w 4112832"/>
              <a:gd name="connsiteY28" fmla="*/ 1961025 h 2602906"/>
              <a:gd name="connsiteX29" fmla="*/ 1000028 w 4112832"/>
              <a:gd name="connsiteY29" fmla="*/ 1873559 h 2602906"/>
              <a:gd name="connsiteX30" fmla="*/ 474283 w 4112832"/>
              <a:gd name="connsiteY30" fmla="*/ 1722486 h 2602906"/>
              <a:gd name="connsiteX31" fmla="*/ 44914 w 4112832"/>
              <a:gd name="connsiteY31" fmla="*/ 1253365 h 260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112832" h="2602906">
                <a:moveTo>
                  <a:pt x="44914" y="1253365"/>
                </a:moveTo>
                <a:cubicBezTo>
                  <a:pt x="-30725" y="1018126"/>
                  <a:pt x="9636" y="625157"/>
                  <a:pt x="20449" y="311053"/>
                </a:cubicBezTo>
                <a:cubicBezTo>
                  <a:pt x="54905" y="105643"/>
                  <a:pt x="146853" y="67938"/>
                  <a:pt x="251647" y="20906"/>
                </a:cubicBezTo>
                <a:cubicBezTo>
                  <a:pt x="356441" y="-26126"/>
                  <a:pt x="540544" y="19581"/>
                  <a:pt x="649212" y="28858"/>
                </a:cubicBezTo>
                <a:cubicBezTo>
                  <a:pt x="757880" y="38135"/>
                  <a:pt x="832092" y="23479"/>
                  <a:pt x="903654" y="76566"/>
                </a:cubicBezTo>
                <a:cubicBezTo>
                  <a:pt x="975216" y="129653"/>
                  <a:pt x="924000" y="302244"/>
                  <a:pt x="1078585" y="347380"/>
                </a:cubicBezTo>
                <a:cubicBezTo>
                  <a:pt x="1233170" y="392516"/>
                  <a:pt x="1580304" y="347382"/>
                  <a:pt x="1831164" y="347383"/>
                </a:cubicBezTo>
                <a:cubicBezTo>
                  <a:pt x="1990190" y="345980"/>
                  <a:pt x="1930234" y="343013"/>
                  <a:pt x="2032741" y="338959"/>
                </a:cubicBezTo>
                <a:lnTo>
                  <a:pt x="2446207" y="323056"/>
                </a:lnTo>
                <a:cubicBezTo>
                  <a:pt x="2556200" y="316430"/>
                  <a:pt x="2617160" y="299202"/>
                  <a:pt x="2692697" y="299202"/>
                </a:cubicBezTo>
                <a:cubicBezTo>
                  <a:pt x="2768234" y="299202"/>
                  <a:pt x="2803669" y="322640"/>
                  <a:pt x="2899431" y="323056"/>
                </a:cubicBezTo>
                <a:cubicBezTo>
                  <a:pt x="2995193" y="323472"/>
                  <a:pt x="3186645" y="270884"/>
                  <a:pt x="3267272" y="301696"/>
                </a:cubicBezTo>
                <a:cubicBezTo>
                  <a:pt x="3347899" y="332509"/>
                  <a:pt x="3313039" y="442585"/>
                  <a:pt x="3383193" y="507931"/>
                </a:cubicBezTo>
                <a:cubicBezTo>
                  <a:pt x="3453347" y="573277"/>
                  <a:pt x="3637911" y="511066"/>
                  <a:pt x="3688196" y="693771"/>
                </a:cubicBezTo>
                <a:cubicBezTo>
                  <a:pt x="3738481" y="876476"/>
                  <a:pt x="3650921" y="1431724"/>
                  <a:pt x="3684902" y="1604164"/>
                </a:cubicBezTo>
                <a:cubicBezTo>
                  <a:pt x="3718883" y="1776605"/>
                  <a:pt x="3825429" y="1686516"/>
                  <a:pt x="3892081" y="1728414"/>
                </a:cubicBezTo>
                <a:cubicBezTo>
                  <a:pt x="3958733" y="1770312"/>
                  <a:pt x="4052338" y="1779679"/>
                  <a:pt x="4084815" y="1855554"/>
                </a:cubicBezTo>
                <a:cubicBezTo>
                  <a:pt x="4117292" y="1931429"/>
                  <a:pt x="4125939" y="2093547"/>
                  <a:pt x="4086941" y="2183662"/>
                </a:cubicBezTo>
                <a:cubicBezTo>
                  <a:pt x="4047943" y="2273777"/>
                  <a:pt x="3933347" y="2338309"/>
                  <a:pt x="3850829" y="2396242"/>
                </a:cubicBezTo>
                <a:cubicBezTo>
                  <a:pt x="3768311" y="2454175"/>
                  <a:pt x="3644737" y="2555411"/>
                  <a:pt x="3591835" y="2531258"/>
                </a:cubicBezTo>
                <a:cubicBezTo>
                  <a:pt x="3538933" y="2507105"/>
                  <a:pt x="3553403" y="2339739"/>
                  <a:pt x="3533418" y="2251326"/>
                </a:cubicBezTo>
                <a:cubicBezTo>
                  <a:pt x="3513433" y="2162913"/>
                  <a:pt x="3503378" y="2053140"/>
                  <a:pt x="3471925" y="2000781"/>
                </a:cubicBezTo>
                <a:cubicBezTo>
                  <a:pt x="3440472" y="1948422"/>
                  <a:pt x="3446741" y="1945123"/>
                  <a:pt x="3344699" y="1937172"/>
                </a:cubicBezTo>
                <a:cubicBezTo>
                  <a:pt x="3183024" y="1942472"/>
                  <a:pt x="2950210" y="1881512"/>
                  <a:pt x="2859675" y="1953073"/>
                </a:cubicBezTo>
                <a:cubicBezTo>
                  <a:pt x="2769140" y="2024634"/>
                  <a:pt x="2821443" y="2258626"/>
                  <a:pt x="2801490" y="2366541"/>
                </a:cubicBezTo>
                <a:cubicBezTo>
                  <a:pt x="2781537" y="2474456"/>
                  <a:pt x="2772153" y="2623389"/>
                  <a:pt x="2739956" y="2600565"/>
                </a:cubicBezTo>
                <a:cubicBezTo>
                  <a:pt x="2707760" y="2577741"/>
                  <a:pt x="2651968" y="2332212"/>
                  <a:pt x="2608311" y="2229598"/>
                </a:cubicBezTo>
                <a:cubicBezTo>
                  <a:pt x="2564654" y="2126984"/>
                  <a:pt x="2629600" y="2029641"/>
                  <a:pt x="2478012" y="1984879"/>
                </a:cubicBezTo>
                <a:cubicBezTo>
                  <a:pt x="2326424" y="1940117"/>
                  <a:pt x="1945115" y="1979578"/>
                  <a:pt x="1698784" y="1961025"/>
                </a:cubicBezTo>
                <a:cubicBezTo>
                  <a:pt x="1452453" y="1942472"/>
                  <a:pt x="1204111" y="1913315"/>
                  <a:pt x="1000028" y="1873559"/>
                </a:cubicBezTo>
                <a:cubicBezTo>
                  <a:pt x="795945" y="1833803"/>
                  <a:pt x="633469" y="1825852"/>
                  <a:pt x="474283" y="1722486"/>
                </a:cubicBezTo>
                <a:cubicBezTo>
                  <a:pt x="315097" y="1619120"/>
                  <a:pt x="120553" y="1488604"/>
                  <a:pt x="44914" y="1253365"/>
                </a:cubicBezTo>
                <a:close/>
              </a:path>
            </a:pathLst>
          </a:cu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5C3DA72-A525-4C56-8AAA-2383890F4B9E}"/>
              </a:ext>
            </a:extLst>
          </p:cNvPr>
          <p:cNvSpPr/>
          <p:nvPr/>
        </p:nvSpPr>
        <p:spPr>
          <a:xfrm>
            <a:off x="447965" y="3685676"/>
            <a:ext cx="8405090" cy="106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志偉編寫子程式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sum(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i,j,K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以傳回</a:t>
            </a:r>
            <a:r>
              <a:rPr lang="zh-TW" altLang="zh-TW" kern="100" dirty="0">
                <a:solidFill>
                  <a:srgbClr val="000000"/>
                </a:solidFill>
                <a:latin typeface="微軟正黑體" panose="020B0604030504040204" pitchFamily="34" charset="-120"/>
                <a:ea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K×K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格內數字的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總和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MAP[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i,j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左上方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的格。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例如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sum(1,4,2)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19+2+8+21 = 50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MAP[1,4]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是左上方的格。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(a) 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sum(1,4,3)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 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29A9F19-4F39-47CB-A4E5-05F1EA9E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A8888FF-42CB-48E3-BC70-0A71CAE371D0}"/>
              </a:ext>
            </a:extLst>
          </p:cNvPr>
          <p:cNvSpPr/>
          <p:nvPr/>
        </p:nvSpPr>
        <p:spPr>
          <a:xfrm>
            <a:off x="3123381" y="3253022"/>
            <a:ext cx="670696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MAP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DD045F-5B18-40F4-85C2-EF41C1DFAA49}"/>
              </a:ext>
            </a:extLst>
          </p:cNvPr>
          <p:cNvSpPr/>
          <p:nvPr/>
        </p:nvSpPr>
        <p:spPr>
          <a:xfrm>
            <a:off x="4041503" y="4552853"/>
            <a:ext cx="23952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19+2+8+21</a:t>
            </a:r>
            <a:r>
              <a:rPr lang="en-US" altLang="zh-TW" kern="100" dirty="0">
                <a:solidFill>
                  <a:srgbClr val="00B05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+1+1+5+1+0</a:t>
            </a:r>
          </a:p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= 58</a:t>
            </a:r>
            <a:endParaRPr lang="zh-HK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4AAEED-5296-440E-BBF9-52BAF17E738D}"/>
              </a:ext>
            </a:extLst>
          </p:cNvPr>
          <p:cNvSpPr/>
          <p:nvPr/>
        </p:nvSpPr>
        <p:spPr>
          <a:xfrm>
            <a:off x="698234" y="5353412"/>
            <a:ext cx="6408246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若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sum(p,q,2)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傳回所有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2×2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格中的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最大值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q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32FC10E-75BA-4B95-997C-115DD8707145}"/>
              </a:ext>
            </a:extLst>
          </p:cNvPr>
          <p:cNvSpPr/>
          <p:nvPr/>
        </p:nvSpPr>
        <p:spPr>
          <a:xfrm>
            <a:off x="3990751" y="5841646"/>
            <a:ext cx="1162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p=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1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, q= 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2</a:t>
            </a:r>
            <a:endParaRPr lang="zh-HK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454252D-7808-4E7F-B437-C1F9668DEA8E}"/>
              </a:ext>
            </a:extLst>
          </p:cNvPr>
          <p:cNvSpPr/>
          <p:nvPr/>
        </p:nvSpPr>
        <p:spPr>
          <a:xfrm>
            <a:off x="2430506" y="1629879"/>
            <a:ext cx="954245" cy="54579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63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  <p:bldP spid="14" grpId="0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AAD429-CE59-4FF8-B2DB-2BAC7EC8025F}"/>
              </a:ext>
            </a:extLst>
          </p:cNvPr>
          <p:cNvSpPr/>
          <p:nvPr/>
        </p:nvSpPr>
        <p:spPr>
          <a:xfrm>
            <a:off x="259080" y="205270"/>
            <a:ext cx="8256270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(b)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志偉編寫子程式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Zoomout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 (K)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合併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K×K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格為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格，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此格是計算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MAP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K×K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格內數字的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總和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，並將所計算的總和儲存在陣列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z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91D159E-2D1C-44B5-B987-57BDAB16C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912894"/>
              </p:ext>
            </p:extLst>
          </p:nvPr>
        </p:nvGraphicFramePr>
        <p:xfrm>
          <a:off x="1028699" y="1097792"/>
          <a:ext cx="7486651" cy="2249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859">
                  <a:extLst>
                    <a:ext uri="{9D8B030D-6E8A-4147-A177-3AD203B41FA5}">
                      <a16:colId xmlns:a16="http://schemas.microsoft.com/office/drawing/2014/main" val="148637427"/>
                    </a:ext>
                  </a:extLst>
                </a:gridCol>
                <a:gridCol w="384859">
                  <a:extLst>
                    <a:ext uri="{9D8B030D-6E8A-4147-A177-3AD203B41FA5}">
                      <a16:colId xmlns:a16="http://schemas.microsoft.com/office/drawing/2014/main" val="4041358361"/>
                    </a:ext>
                  </a:extLst>
                </a:gridCol>
                <a:gridCol w="479179">
                  <a:extLst>
                    <a:ext uri="{9D8B030D-6E8A-4147-A177-3AD203B41FA5}">
                      <a16:colId xmlns:a16="http://schemas.microsoft.com/office/drawing/2014/main" val="1951734468"/>
                    </a:ext>
                  </a:extLst>
                </a:gridCol>
                <a:gridCol w="479179">
                  <a:extLst>
                    <a:ext uri="{9D8B030D-6E8A-4147-A177-3AD203B41FA5}">
                      <a16:colId xmlns:a16="http://schemas.microsoft.com/office/drawing/2014/main" val="2014492378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371316061"/>
                    </a:ext>
                  </a:extLst>
                </a:gridCol>
                <a:gridCol w="479179">
                  <a:extLst>
                    <a:ext uri="{9D8B030D-6E8A-4147-A177-3AD203B41FA5}">
                      <a16:colId xmlns:a16="http://schemas.microsoft.com/office/drawing/2014/main" val="4119458215"/>
                    </a:ext>
                  </a:extLst>
                </a:gridCol>
                <a:gridCol w="479179">
                  <a:extLst>
                    <a:ext uri="{9D8B030D-6E8A-4147-A177-3AD203B41FA5}">
                      <a16:colId xmlns:a16="http://schemas.microsoft.com/office/drawing/2014/main" val="1722249731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1188658230"/>
                    </a:ext>
                  </a:extLst>
                </a:gridCol>
                <a:gridCol w="650976">
                  <a:extLst>
                    <a:ext uri="{9D8B030D-6E8A-4147-A177-3AD203B41FA5}">
                      <a16:colId xmlns:a16="http://schemas.microsoft.com/office/drawing/2014/main" val="2352182823"/>
                    </a:ext>
                  </a:extLst>
                </a:gridCol>
                <a:gridCol w="309066">
                  <a:extLst>
                    <a:ext uri="{9D8B030D-6E8A-4147-A177-3AD203B41FA5}">
                      <a16:colId xmlns:a16="http://schemas.microsoft.com/office/drawing/2014/main" val="1162156833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802044435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1649405381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1816267813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2263975563"/>
                    </a:ext>
                  </a:extLst>
                </a:gridCol>
                <a:gridCol w="960043">
                  <a:extLst>
                    <a:ext uri="{9D8B030D-6E8A-4147-A177-3AD203B41FA5}">
                      <a16:colId xmlns:a16="http://schemas.microsoft.com/office/drawing/2014/main" val="2685650977"/>
                    </a:ext>
                  </a:extLst>
                </a:gridCol>
              </a:tblGrid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j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j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046675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802617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5030863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58106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652889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571826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367673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41620"/>
                  </a:ext>
                </a:extLst>
              </a:tr>
            </a:tbl>
          </a:graphicData>
        </a:graphic>
      </p:graphicFrame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71159E34-C4A9-4791-A852-27238CFBA8D3}"/>
              </a:ext>
            </a:extLst>
          </p:cNvPr>
          <p:cNvSpPr/>
          <p:nvPr/>
        </p:nvSpPr>
        <p:spPr>
          <a:xfrm>
            <a:off x="2187541" y="1805910"/>
            <a:ext cx="2314885" cy="1458104"/>
          </a:xfrm>
          <a:custGeom>
            <a:avLst/>
            <a:gdLst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421415 w 4045910"/>
              <a:gd name="connsiteY27" fmla="*/ 1919801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80446 w 4045910"/>
              <a:gd name="connsiteY18" fmla="*/ 1617648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492977 w 4045910"/>
              <a:gd name="connsiteY15" fmla="*/ 599885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16834 w 4045910"/>
              <a:gd name="connsiteY16" fmla="*/ 727124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04218 w 4045910"/>
              <a:gd name="connsiteY6" fmla="*/ 297731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83732 w 4045910"/>
              <a:gd name="connsiteY6" fmla="*/ 393151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99636 w 4045910"/>
              <a:gd name="connsiteY6" fmla="*/ 377245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44788 w 4056538"/>
              <a:gd name="connsiteY0" fmla="*/ 1204184 h 2652136"/>
              <a:gd name="connsiteX1" fmla="*/ 44788 w 4056538"/>
              <a:gd name="connsiteY1" fmla="*/ 289784 h 2652136"/>
              <a:gd name="connsiteX2" fmla="*/ 283327 w 4056538"/>
              <a:gd name="connsiteY2" fmla="*/ 19439 h 2652136"/>
              <a:gd name="connsiteX3" fmla="*/ 680892 w 4056538"/>
              <a:gd name="connsiteY3" fmla="*/ 27391 h 2652136"/>
              <a:gd name="connsiteX4" fmla="*/ 935334 w 4056538"/>
              <a:gd name="connsiteY4" fmla="*/ 75099 h 2652136"/>
              <a:gd name="connsiteX5" fmla="*/ 1110264 w 4056538"/>
              <a:gd name="connsiteY5" fmla="*/ 377245 h 2652136"/>
              <a:gd name="connsiteX6" fmla="*/ 1825880 w 4056538"/>
              <a:gd name="connsiteY6" fmla="*/ 377248 h 2652136"/>
              <a:gd name="connsiteX7" fmla="*/ 2032614 w 4056538"/>
              <a:gd name="connsiteY7" fmla="*/ 329540 h 2652136"/>
              <a:gd name="connsiteX8" fmla="*/ 2477887 w 4056538"/>
              <a:gd name="connsiteY8" fmla="*/ 321589 h 2652136"/>
              <a:gd name="connsiteX9" fmla="*/ 2724377 w 4056538"/>
              <a:gd name="connsiteY9" fmla="*/ 297735 h 2652136"/>
              <a:gd name="connsiteX10" fmla="*/ 2931111 w 4056538"/>
              <a:gd name="connsiteY10" fmla="*/ 321589 h 2652136"/>
              <a:gd name="connsiteX11" fmla="*/ 3074235 w 4056538"/>
              <a:gd name="connsiteY11" fmla="*/ 353394 h 2652136"/>
              <a:gd name="connsiteX12" fmla="*/ 3265066 w 4056538"/>
              <a:gd name="connsiteY12" fmla="*/ 289784 h 2652136"/>
              <a:gd name="connsiteX13" fmla="*/ 3358397 w 4056538"/>
              <a:gd name="connsiteY13" fmla="*/ 516908 h 2652136"/>
              <a:gd name="connsiteX14" fmla="*/ 3519511 w 4056538"/>
              <a:gd name="connsiteY14" fmla="*/ 806648 h 2652136"/>
              <a:gd name="connsiteX15" fmla="*/ 3551313 w 4056538"/>
              <a:gd name="connsiteY15" fmla="*/ 1387064 h 2652136"/>
              <a:gd name="connsiteX16" fmla="*/ 3614931 w 4056538"/>
              <a:gd name="connsiteY16" fmla="*/ 1665363 h 2652136"/>
              <a:gd name="connsiteX17" fmla="*/ 3901170 w 4056538"/>
              <a:gd name="connsiteY17" fmla="*/ 1768726 h 2652136"/>
              <a:gd name="connsiteX18" fmla="*/ 4052245 w 4056538"/>
              <a:gd name="connsiteY18" fmla="*/ 1824385 h 2652136"/>
              <a:gd name="connsiteX19" fmla="*/ 4004537 w 4056538"/>
              <a:gd name="connsiteY19" fmla="*/ 2182194 h 2652136"/>
              <a:gd name="connsiteX20" fmla="*/ 3893219 w 4056538"/>
              <a:gd name="connsiteY20" fmla="*/ 2365074 h 2652136"/>
              <a:gd name="connsiteX21" fmla="*/ 3702388 w 4056538"/>
              <a:gd name="connsiteY21" fmla="*/ 2380977 h 2652136"/>
              <a:gd name="connsiteX22" fmla="*/ 3559264 w 4056538"/>
              <a:gd name="connsiteY22" fmla="*/ 2460490 h 2652136"/>
              <a:gd name="connsiteX23" fmla="*/ 3511556 w 4056538"/>
              <a:gd name="connsiteY23" fmla="*/ 2269659 h 2652136"/>
              <a:gd name="connsiteX24" fmla="*/ 3503605 w 4056538"/>
              <a:gd name="connsiteY24" fmla="*/ 1999314 h 2652136"/>
              <a:gd name="connsiteX25" fmla="*/ 3376379 w 4056538"/>
              <a:gd name="connsiteY25" fmla="*/ 1935705 h 2652136"/>
              <a:gd name="connsiteX26" fmla="*/ 2891355 w 4056538"/>
              <a:gd name="connsiteY26" fmla="*/ 1951606 h 2652136"/>
              <a:gd name="connsiteX27" fmla="*/ 2787988 w 4056538"/>
              <a:gd name="connsiteY27" fmla="*/ 2365074 h 2652136"/>
              <a:gd name="connsiteX28" fmla="*/ 2692572 w 4056538"/>
              <a:gd name="connsiteY28" fmla="*/ 2651321 h 2652136"/>
              <a:gd name="connsiteX29" fmla="*/ 2597156 w 4056538"/>
              <a:gd name="connsiteY29" fmla="*/ 2277610 h 2652136"/>
              <a:gd name="connsiteX30" fmla="*/ 2509692 w 4056538"/>
              <a:gd name="connsiteY30" fmla="*/ 1983412 h 2652136"/>
              <a:gd name="connsiteX31" fmla="*/ 1730464 w 4056538"/>
              <a:gd name="connsiteY31" fmla="*/ 1959558 h 2652136"/>
              <a:gd name="connsiteX32" fmla="*/ 935334 w 4056538"/>
              <a:gd name="connsiteY32" fmla="*/ 1872093 h 2652136"/>
              <a:gd name="connsiteX33" fmla="*/ 505963 w 4056538"/>
              <a:gd name="connsiteY33" fmla="*/ 1721019 h 2652136"/>
              <a:gd name="connsiteX34" fmla="*/ 44788 w 4056538"/>
              <a:gd name="connsiteY34" fmla="*/ 1204184 h 2652136"/>
              <a:gd name="connsiteX0" fmla="*/ 58033 w 4037977"/>
              <a:gd name="connsiteY0" fmla="*/ 1251898 h 2652136"/>
              <a:gd name="connsiteX1" fmla="*/ 26227 w 4037977"/>
              <a:gd name="connsiteY1" fmla="*/ 289784 h 2652136"/>
              <a:gd name="connsiteX2" fmla="*/ 264766 w 4037977"/>
              <a:gd name="connsiteY2" fmla="*/ 19439 h 2652136"/>
              <a:gd name="connsiteX3" fmla="*/ 662331 w 4037977"/>
              <a:gd name="connsiteY3" fmla="*/ 27391 h 2652136"/>
              <a:gd name="connsiteX4" fmla="*/ 916773 w 4037977"/>
              <a:gd name="connsiteY4" fmla="*/ 75099 h 2652136"/>
              <a:gd name="connsiteX5" fmla="*/ 1091703 w 4037977"/>
              <a:gd name="connsiteY5" fmla="*/ 377245 h 2652136"/>
              <a:gd name="connsiteX6" fmla="*/ 1807319 w 4037977"/>
              <a:gd name="connsiteY6" fmla="*/ 377248 h 2652136"/>
              <a:gd name="connsiteX7" fmla="*/ 2014053 w 4037977"/>
              <a:gd name="connsiteY7" fmla="*/ 329540 h 2652136"/>
              <a:gd name="connsiteX8" fmla="*/ 2459326 w 4037977"/>
              <a:gd name="connsiteY8" fmla="*/ 321589 h 2652136"/>
              <a:gd name="connsiteX9" fmla="*/ 2705816 w 4037977"/>
              <a:gd name="connsiteY9" fmla="*/ 297735 h 2652136"/>
              <a:gd name="connsiteX10" fmla="*/ 2912550 w 4037977"/>
              <a:gd name="connsiteY10" fmla="*/ 321589 h 2652136"/>
              <a:gd name="connsiteX11" fmla="*/ 3055674 w 4037977"/>
              <a:gd name="connsiteY11" fmla="*/ 353394 h 2652136"/>
              <a:gd name="connsiteX12" fmla="*/ 3246505 w 4037977"/>
              <a:gd name="connsiteY12" fmla="*/ 289784 h 2652136"/>
              <a:gd name="connsiteX13" fmla="*/ 3339836 w 4037977"/>
              <a:gd name="connsiteY13" fmla="*/ 516908 h 2652136"/>
              <a:gd name="connsiteX14" fmla="*/ 3500950 w 4037977"/>
              <a:gd name="connsiteY14" fmla="*/ 806648 h 2652136"/>
              <a:gd name="connsiteX15" fmla="*/ 3532752 w 4037977"/>
              <a:gd name="connsiteY15" fmla="*/ 1387064 h 2652136"/>
              <a:gd name="connsiteX16" fmla="*/ 3596370 w 4037977"/>
              <a:gd name="connsiteY16" fmla="*/ 1665363 h 2652136"/>
              <a:gd name="connsiteX17" fmla="*/ 3882609 w 4037977"/>
              <a:gd name="connsiteY17" fmla="*/ 1768726 h 2652136"/>
              <a:gd name="connsiteX18" fmla="*/ 4033684 w 4037977"/>
              <a:gd name="connsiteY18" fmla="*/ 1824385 h 2652136"/>
              <a:gd name="connsiteX19" fmla="*/ 3985976 w 4037977"/>
              <a:gd name="connsiteY19" fmla="*/ 2182194 h 2652136"/>
              <a:gd name="connsiteX20" fmla="*/ 3874658 w 4037977"/>
              <a:gd name="connsiteY20" fmla="*/ 2365074 h 2652136"/>
              <a:gd name="connsiteX21" fmla="*/ 3683827 w 4037977"/>
              <a:gd name="connsiteY21" fmla="*/ 2380977 h 2652136"/>
              <a:gd name="connsiteX22" fmla="*/ 3540703 w 4037977"/>
              <a:gd name="connsiteY22" fmla="*/ 2460490 h 2652136"/>
              <a:gd name="connsiteX23" fmla="*/ 3492995 w 4037977"/>
              <a:gd name="connsiteY23" fmla="*/ 2269659 h 2652136"/>
              <a:gd name="connsiteX24" fmla="*/ 3485044 w 4037977"/>
              <a:gd name="connsiteY24" fmla="*/ 1999314 h 2652136"/>
              <a:gd name="connsiteX25" fmla="*/ 3357818 w 4037977"/>
              <a:gd name="connsiteY25" fmla="*/ 1935705 h 2652136"/>
              <a:gd name="connsiteX26" fmla="*/ 2872794 w 4037977"/>
              <a:gd name="connsiteY26" fmla="*/ 1951606 h 2652136"/>
              <a:gd name="connsiteX27" fmla="*/ 2769427 w 4037977"/>
              <a:gd name="connsiteY27" fmla="*/ 2365074 h 2652136"/>
              <a:gd name="connsiteX28" fmla="*/ 2674011 w 4037977"/>
              <a:gd name="connsiteY28" fmla="*/ 2651321 h 2652136"/>
              <a:gd name="connsiteX29" fmla="*/ 2578595 w 4037977"/>
              <a:gd name="connsiteY29" fmla="*/ 2277610 h 2652136"/>
              <a:gd name="connsiteX30" fmla="*/ 2491131 w 4037977"/>
              <a:gd name="connsiteY30" fmla="*/ 1983412 h 2652136"/>
              <a:gd name="connsiteX31" fmla="*/ 1711903 w 4037977"/>
              <a:gd name="connsiteY31" fmla="*/ 1959558 h 2652136"/>
              <a:gd name="connsiteX32" fmla="*/ 916773 w 4037977"/>
              <a:gd name="connsiteY32" fmla="*/ 1872093 h 2652136"/>
              <a:gd name="connsiteX33" fmla="*/ 487402 w 4037977"/>
              <a:gd name="connsiteY33" fmla="*/ 1721019 h 2652136"/>
              <a:gd name="connsiteX34" fmla="*/ 58033 w 4037977"/>
              <a:gd name="connsiteY34" fmla="*/ 1251898 h 2652136"/>
              <a:gd name="connsiteX0" fmla="*/ 50862 w 4030806"/>
              <a:gd name="connsiteY0" fmla="*/ 1251898 h 2652136"/>
              <a:gd name="connsiteX1" fmla="*/ 19056 w 4030806"/>
              <a:gd name="connsiteY1" fmla="*/ 289784 h 2652136"/>
              <a:gd name="connsiteX2" fmla="*/ 257595 w 4030806"/>
              <a:gd name="connsiteY2" fmla="*/ 19439 h 2652136"/>
              <a:gd name="connsiteX3" fmla="*/ 655160 w 4030806"/>
              <a:gd name="connsiteY3" fmla="*/ 27391 h 2652136"/>
              <a:gd name="connsiteX4" fmla="*/ 909602 w 4030806"/>
              <a:gd name="connsiteY4" fmla="*/ 75099 h 2652136"/>
              <a:gd name="connsiteX5" fmla="*/ 1084532 w 4030806"/>
              <a:gd name="connsiteY5" fmla="*/ 377245 h 2652136"/>
              <a:gd name="connsiteX6" fmla="*/ 1800148 w 4030806"/>
              <a:gd name="connsiteY6" fmla="*/ 377248 h 2652136"/>
              <a:gd name="connsiteX7" fmla="*/ 2006882 w 4030806"/>
              <a:gd name="connsiteY7" fmla="*/ 329540 h 2652136"/>
              <a:gd name="connsiteX8" fmla="*/ 2452155 w 4030806"/>
              <a:gd name="connsiteY8" fmla="*/ 321589 h 2652136"/>
              <a:gd name="connsiteX9" fmla="*/ 2698645 w 4030806"/>
              <a:gd name="connsiteY9" fmla="*/ 297735 h 2652136"/>
              <a:gd name="connsiteX10" fmla="*/ 2905379 w 4030806"/>
              <a:gd name="connsiteY10" fmla="*/ 321589 h 2652136"/>
              <a:gd name="connsiteX11" fmla="*/ 3048503 w 4030806"/>
              <a:gd name="connsiteY11" fmla="*/ 353394 h 2652136"/>
              <a:gd name="connsiteX12" fmla="*/ 3239334 w 4030806"/>
              <a:gd name="connsiteY12" fmla="*/ 289784 h 2652136"/>
              <a:gd name="connsiteX13" fmla="*/ 3332665 w 4030806"/>
              <a:gd name="connsiteY13" fmla="*/ 516908 h 2652136"/>
              <a:gd name="connsiteX14" fmla="*/ 3493779 w 4030806"/>
              <a:gd name="connsiteY14" fmla="*/ 806648 h 2652136"/>
              <a:gd name="connsiteX15" fmla="*/ 3525581 w 4030806"/>
              <a:gd name="connsiteY15" fmla="*/ 1387064 h 2652136"/>
              <a:gd name="connsiteX16" fmla="*/ 3589199 w 4030806"/>
              <a:gd name="connsiteY16" fmla="*/ 1665363 h 2652136"/>
              <a:gd name="connsiteX17" fmla="*/ 3875438 w 4030806"/>
              <a:gd name="connsiteY17" fmla="*/ 1768726 h 2652136"/>
              <a:gd name="connsiteX18" fmla="*/ 4026513 w 4030806"/>
              <a:gd name="connsiteY18" fmla="*/ 1824385 h 2652136"/>
              <a:gd name="connsiteX19" fmla="*/ 3978805 w 4030806"/>
              <a:gd name="connsiteY19" fmla="*/ 2182194 h 2652136"/>
              <a:gd name="connsiteX20" fmla="*/ 3867487 w 4030806"/>
              <a:gd name="connsiteY20" fmla="*/ 2365074 h 2652136"/>
              <a:gd name="connsiteX21" fmla="*/ 3676656 w 4030806"/>
              <a:gd name="connsiteY21" fmla="*/ 2380977 h 2652136"/>
              <a:gd name="connsiteX22" fmla="*/ 3533532 w 4030806"/>
              <a:gd name="connsiteY22" fmla="*/ 2460490 h 2652136"/>
              <a:gd name="connsiteX23" fmla="*/ 3485824 w 4030806"/>
              <a:gd name="connsiteY23" fmla="*/ 2269659 h 2652136"/>
              <a:gd name="connsiteX24" fmla="*/ 3477873 w 4030806"/>
              <a:gd name="connsiteY24" fmla="*/ 1999314 h 2652136"/>
              <a:gd name="connsiteX25" fmla="*/ 3350647 w 4030806"/>
              <a:gd name="connsiteY25" fmla="*/ 1935705 h 2652136"/>
              <a:gd name="connsiteX26" fmla="*/ 2865623 w 4030806"/>
              <a:gd name="connsiteY26" fmla="*/ 1951606 h 2652136"/>
              <a:gd name="connsiteX27" fmla="*/ 2762256 w 4030806"/>
              <a:gd name="connsiteY27" fmla="*/ 2365074 h 2652136"/>
              <a:gd name="connsiteX28" fmla="*/ 2666840 w 4030806"/>
              <a:gd name="connsiteY28" fmla="*/ 2651321 h 2652136"/>
              <a:gd name="connsiteX29" fmla="*/ 2571424 w 4030806"/>
              <a:gd name="connsiteY29" fmla="*/ 2277610 h 2652136"/>
              <a:gd name="connsiteX30" fmla="*/ 2483960 w 4030806"/>
              <a:gd name="connsiteY30" fmla="*/ 1983412 h 2652136"/>
              <a:gd name="connsiteX31" fmla="*/ 1704732 w 4030806"/>
              <a:gd name="connsiteY31" fmla="*/ 1959558 h 2652136"/>
              <a:gd name="connsiteX32" fmla="*/ 909602 w 4030806"/>
              <a:gd name="connsiteY32" fmla="*/ 1872093 h 2652136"/>
              <a:gd name="connsiteX33" fmla="*/ 480231 w 4030806"/>
              <a:gd name="connsiteY33" fmla="*/ 1721019 h 2652136"/>
              <a:gd name="connsiteX34" fmla="*/ 50862 w 4030806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22618 w 4046542"/>
              <a:gd name="connsiteY7" fmla="*/ 329540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31807 w 4011751"/>
              <a:gd name="connsiteY0" fmla="*/ 1251898 h 2653181"/>
              <a:gd name="connsiteX1" fmla="*/ 1 w 4011751"/>
              <a:gd name="connsiteY1" fmla="*/ 289784 h 2653181"/>
              <a:gd name="connsiteX2" fmla="*/ 238540 w 4011751"/>
              <a:gd name="connsiteY2" fmla="*/ 19439 h 2653181"/>
              <a:gd name="connsiteX3" fmla="*/ 636105 w 4011751"/>
              <a:gd name="connsiteY3" fmla="*/ 27391 h 2653181"/>
              <a:gd name="connsiteX4" fmla="*/ 890547 w 4011751"/>
              <a:gd name="connsiteY4" fmla="*/ 75099 h 2653181"/>
              <a:gd name="connsiteX5" fmla="*/ 1065477 w 4011751"/>
              <a:gd name="connsiteY5" fmla="*/ 377245 h 2653181"/>
              <a:gd name="connsiteX6" fmla="*/ 1781093 w 4011751"/>
              <a:gd name="connsiteY6" fmla="*/ 377248 h 2653181"/>
              <a:gd name="connsiteX7" fmla="*/ 2019634 w 4011751"/>
              <a:gd name="connsiteY7" fmla="*/ 337492 h 2653181"/>
              <a:gd name="connsiteX8" fmla="*/ 2433100 w 4011751"/>
              <a:gd name="connsiteY8" fmla="*/ 321589 h 2653181"/>
              <a:gd name="connsiteX9" fmla="*/ 2679590 w 4011751"/>
              <a:gd name="connsiteY9" fmla="*/ 297735 h 2653181"/>
              <a:gd name="connsiteX10" fmla="*/ 2886324 w 4011751"/>
              <a:gd name="connsiteY10" fmla="*/ 321589 h 2653181"/>
              <a:gd name="connsiteX11" fmla="*/ 3029448 w 4011751"/>
              <a:gd name="connsiteY11" fmla="*/ 353394 h 2653181"/>
              <a:gd name="connsiteX12" fmla="*/ 3220279 w 4011751"/>
              <a:gd name="connsiteY12" fmla="*/ 289784 h 2653181"/>
              <a:gd name="connsiteX13" fmla="*/ 3313610 w 4011751"/>
              <a:gd name="connsiteY13" fmla="*/ 516908 h 2653181"/>
              <a:gd name="connsiteX14" fmla="*/ 3474724 w 4011751"/>
              <a:gd name="connsiteY14" fmla="*/ 806648 h 2653181"/>
              <a:gd name="connsiteX15" fmla="*/ 3506526 w 4011751"/>
              <a:gd name="connsiteY15" fmla="*/ 1387064 h 2653181"/>
              <a:gd name="connsiteX16" fmla="*/ 3570144 w 4011751"/>
              <a:gd name="connsiteY16" fmla="*/ 1665363 h 2653181"/>
              <a:gd name="connsiteX17" fmla="*/ 3856383 w 4011751"/>
              <a:gd name="connsiteY17" fmla="*/ 1768726 h 2653181"/>
              <a:gd name="connsiteX18" fmla="*/ 4007458 w 4011751"/>
              <a:gd name="connsiteY18" fmla="*/ 1824385 h 2653181"/>
              <a:gd name="connsiteX19" fmla="*/ 3959750 w 4011751"/>
              <a:gd name="connsiteY19" fmla="*/ 2182194 h 2653181"/>
              <a:gd name="connsiteX20" fmla="*/ 3848432 w 4011751"/>
              <a:gd name="connsiteY20" fmla="*/ 2365074 h 2653181"/>
              <a:gd name="connsiteX21" fmla="*/ 3657601 w 4011751"/>
              <a:gd name="connsiteY21" fmla="*/ 2380977 h 2653181"/>
              <a:gd name="connsiteX22" fmla="*/ 3514477 w 4011751"/>
              <a:gd name="connsiteY22" fmla="*/ 2460490 h 2653181"/>
              <a:gd name="connsiteX23" fmla="*/ 3466769 w 4011751"/>
              <a:gd name="connsiteY23" fmla="*/ 2269659 h 2653181"/>
              <a:gd name="connsiteX24" fmla="*/ 3458818 w 4011751"/>
              <a:gd name="connsiteY24" fmla="*/ 1999314 h 2653181"/>
              <a:gd name="connsiteX25" fmla="*/ 3331592 w 4011751"/>
              <a:gd name="connsiteY25" fmla="*/ 1935705 h 2653181"/>
              <a:gd name="connsiteX26" fmla="*/ 2846568 w 4011751"/>
              <a:gd name="connsiteY26" fmla="*/ 1951606 h 2653181"/>
              <a:gd name="connsiteX27" fmla="*/ 2743201 w 4011751"/>
              <a:gd name="connsiteY27" fmla="*/ 2365074 h 2653181"/>
              <a:gd name="connsiteX28" fmla="*/ 2647785 w 4011751"/>
              <a:gd name="connsiteY28" fmla="*/ 2651321 h 2653181"/>
              <a:gd name="connsiteX29" fmla="*/ 2595204 w 4011751"/>
              <a:gd name="connsiteY29" fmla="*/ 2228131 h 2653181"/>
              <a:gd name="connsiteX30" fmla="*/ 2464905 w 4011751"/>
              <a:gd name="connsiteY30" fmla="*/ 1983412 h 2653181"/>
              <a:gd name="connsiteX31" fmla="*/ 1685677 w 4011751"/>
              <a:gd name="connsiteY31" fmla="*/ 1959558 h 2653181"/>
              <a:gd name="connsiteX32" fmla="*/ 890547 w 4011751"/>
              <a:gd name="connsiteY32" fmla="*/ 1872093 h 2653181"/>
              <a:gd name="connsiteX33" fmla="*/ 461176 w 4011751"/>
              <a:gd name="connsiteY33" fmla="*/ 1721019 h 2653181"/>
              <a:gd name="connsiteX34" fmla="*/ 31807 w 4011751"/>
              <a:gd name="connsiteY34" fmla="*/ 1251898 h 2653181"/>
              <a:gd name="connsiteX0" fmla="*/ 24465 w 4004409"/>
              <a:gd name="connsiteY0" fmla="*/ 1253365 h 2654648"/>
              <a:gd name="connsiteX1" fmla="*/ 56903 w 4004409"/>
              <a:gd name="connsiteY1" fmla="*/ 311052 h 2654648"/>
              <a:gd name="connsiteX2" fmla="*/ 231198 w 4004409"/>
              <a:gd name="connsiteY2" fmla="*/ 20906 h 2654648"/>
              <a:gd name="connsiteX3" fmla="*/ 628763 w 4004409"/>
              <a:gd name="connsiteY3" fmla="*/ 28858 h 2654648"/>
              <a:gd name="connsiteX4" fmla="*/ 883205 w 4004409"/>
              <a:gd name="connsiteY4" fmla="*/ 76566 h 2654648"/>
              <a:gd name="connsiteX5" fmla="*/ 1058135 w 4004409"/>
              <a:gd name="connsiteY5" fmla="*/ 378712 h 2654648"/>
              <a:gd name="connsiteX6" fmla="*/ 1773751 w 4004409"/>
              <a:gd name="connsiteY6" fmla="*/ 378715 h 2654648"/>
              <a:gd name="connsiteX7" fmla="*/ 2012292 w 4004409"/>
              <a:gd name="connsiteY7" fmla="*/ 338959 h 2654648"/>
              <a:gd name="connsiteX8" fmla="*/ 2425758 w 4004409"/>
              <a:gd name="connsiteY8" fmla="*/ 323056 h 2654648"/>
              <a:gd name="connsiteX9" fmla="*/ 2672248 w 4004409"/>
              <a:gd name="connsiteY9" fmla="*/ 299202 h 2654648"/>
              <a:gd name="connsiteX10" fmla="*/ 2878982 w 4004409"/>
              <a:gd name="connsiteY10" fmla="*/ 323056 h 2654648"/>
              <a:gd name="connsiteX11" fmla="*/ 3022106 w 4004409"/>
              <a:gd name="connsiteY11" fmla="*/ 354861 h 2654648"/>
              <a:gd name="connsiteX12" fmla="*/ 3212937 w 4004409"/>
              <a:gd name="connsiteY12" fmla="*/ 291251 h 2654648"/>
              <a:gd name="connsiteX13" fmla="*/ 3306268 w 4004409"/>
              <a:gd name="connsiteY13" fmla="*/ 518375 h 2654648"/>
              <a:gd name="connsiteX14" fmla="*/ 3467382 w 4004409"/>
              <a:gd name="connsiteY14" fmla="*/ 808115 h 2654648"/>
              <a:gd name="connsiteX15" fmla="*/ 3499184 w 4004409"/>
              <a:gd name="connsiteY15" fmla="*/ 1388531 h 2654648"/>
              <a:gd name="connsiteX16" fmla="*/ 3562802 w 4004409"/>
              <a:gd name="connsiteY16" fmla="*/ 1666830 h 2654648"/>
              <a:gd name="connsiteX17" fmla="*/ 3849041 w 4004409"/>
              <a:gd name="connsiteY17" fmla="*/ 1770193 h 2654648"/>
              <a:gd name="connsiteX18" fmla="*/ 4000116 w 4004409"/>
              <a:gd name="connsiteY18" fmla="*/ 1825852 h 2654648"/>
              <a:gd name="connsiteX19" fmla="*/ 3952408 w 4004409"/>
              <a:gd name="connsiteY19" fmla="*/ 2183661 h 2654648"/>
              <a:gd name="connsiteX20" fmla="*/ 3841090 w 4004409"/>
              <a:gd name="connsiteY20" fmla="*/ 2366541 h 2654648"/>
              <a:gd name="connsiteX21" fmla="*/ 3650259 w 4004409"/>
              <a:gd name="connsiteY21" fmla="*/ 2382444 h 2654648"/>
              <a:gd name="connsiteX22" fmla="*/ 3507135 w 4004409"/>
              <a:gd name="connsiteY22" fmla="*/ 2461957 h 2654648"/>
              <a:gd name="connsiteX23" fmla="*/ 3459427 w 4004409"/>
              <a:gd name="connsiteY23" fmla="*/ 2271126 h 2654648"/>
              <a:gd name="connsiteX24" fmla="*/ 3451476 w 4004409"/>
              <a:gd name="connsiteY24" fmla="*/ 2000781 h 2654648"/>
              <a:gd name="connsiteX25" fmla="*/ 3324250 w 4004409"/>
              <a:gd name="connsiteY25" fmla="*/ 1937172 h 2654648"/>
              <a:gd name="connsiteX26" fmla="*/ 2839226 w 4004409"/>
              <a:gd name="connsiteY26" fmla="*/ 1953073 h 2654648"/>
              <a:gd name="connsiteX27" fmla="*/ 2735859 w 4004409"/>
              <a:gd name="connsiteY27" fmla="*/ 2366541 h 2654648"/>
              <a:gd name="connsiteX28" fmla="*/ 2640443 w 4004409"/>
              <a:gd name="connsiteY28" fmla="*/ 2652788 h 2654648"/>
              <a:gd name="connsiteX29" fmla="*/ 2587862 w 4004409"/>
              <a:gd name="connsiteY29" fmla="*/ 2229598 h 2654648"/>
              <a:gd name="connsiteX30" fmla="*/ 2457563 w 4004409"/>
              <a:gd name="connsiteY30" fmla="*/ 1984879 h 2654648"/>
              <a:gd name="connsiteX31" fmla="*/ 1678335 w 4004409"/>
              <a:gd name="connsiteY31" fmla="*/ 1961025 h 2654648"/>
              <a:gd name="connsiteX32" fmla="*/ 883205 w 4004409"/>
              <a:gd name="connsiteY32" fmla="*/ 1873560 h 2654648"/>
              <a:gd name="connsiteX33" fmla="*/ 453834 w 4004409"/>
              <a:gd name="connsiteY33" fmla="*/ 1722486 h 2654648"/>
              <a:gd name="connsiteX34" fmla="*/ 24465 w 4004409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903654 w 4024858"/>
              <a:gd name="connsiteY32" fmla="*/ 1873560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1000028 w 4024858"/>
              <a:gd name="connsiteY32" fmla="*/ 1873559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86941"/>
              <a:gd name="connsiteY0" fmla="*/ 1253365 h 2654648"/>
              <a:gd name="connsiteX1" fmla="*/ 20449 w 4086941"/>
              <a:gd name="connsiteY1" fmla="*/ 311053 h 2654648"/>
              <a:gd name="connsiteX2" fmla="*/ 251647 w 4086941"/>
              <a:gd name="connsiteY2" fmla="*/ 20906 h 2654648"/>
              <a:gd name="connsiteX3" fmla="*/ 649212 w 4086941"/>
              <a:gd name="connsiteY3" fmla="*/ 28858 h 2654648"/>
              <a:gd name="connsiteX4" fmla="*/ 903654 w 4086941"/>
              <a:gd name="connsiteY4" fmla="*/ 76566 h 2654648"/>
              <a:gd name="connsiteX5" fmla="*/ 1078584 w 4086941"/>
              <a:gd name="connsiteY5" fmla="*/ 378712 h 2654648"/>
              <a:gd name="connsiteX6" fmla="*/ 1794200 w 4086941"/>
              <a:gd name="connsiteY6" fmla="*/ 378715 h 2654648"/>
              <a:gd name="connsiteX7" fmla="*/ 2032741 w 4086941"/>
              <a:gd name="connsiteY7" fmla="*/ 338959 h 2654648"/>
              <a:gd name="connsiteX8" fmla="*/ 2446207 w 4086941"/>
              <a:gd name="connsiteY8" fmla="*/ 323056 h 2654648"/>
              <a:gd name="connsiteX9" fmla="*/ 2692697 w 4086941"/>
              <a:gd name="connsiteY9" fmla="*/ 299202 h 2654648"/>
              <a:gd name="connsiteX10" fmla="*/ 2899431 w 4086941"/>
              <a:gd name="connsiteY10" fmla="*/ 323056 h 2654648"/>
              <a:gd name="connsiteX11" fmla="*/ 3042555 w 4086941"/>
              <a:gd name="connsiteY11" fmla="*/ 354861 h 2654648"/>
              <a:gd name="connsiteX12" fmla="*/ 3233386 w 4086941"/>
              <a:gd name="connsiteY12" fmla="*/ 291251 h 2654648"/>
              <a:gd name="connsiteX13" fmla="*/ 3326717 w 4086941"/>
              <a:gd name="connsiteY13" fmla="*/ 518375 h 2654648"/>
              <a:gd name="connsiteX14" fmla="*/ 3487831 w 4086941"/>
              <a:gd name="connsiteY14" fmla="*/ 808115 h 2654648"/>
              <a:gd name="connsiteX15" fmla="*/ 3519633 w 4086941"/>
              <a:gd name="connsiteY15" fmla="*/ 1388531 h 2654648"/>
              <a:gd name="connsiteX16" fmla="*/ 3583251 w 4086941"/>
              <a:gd name="connsiteY16" fmla="*/ 1666830 h 2654648"/>
              <a:gd name="connsiteX17" fmla="*/ 3869490 w 4086941"/>
              <a:gd name="connsiteY17" fmla="*/ 1770193 h 2654648"/>
              <a:gd name="connsiteX18" fmla="*/ 4084815 w 4086941"/>
              <a:gd name="connsiteY18" fmla="*/ 1855554 h 2654648"/>
              <a:gd name="connsiteX19" fmla="*/ 3972857 w 4086941"/>
              <a:gd name="connsiteY19" fmla="*/ 2183661 h 2654648"/>
              <a:gd name="connsiteX20" fmla="*/ 3861539 w 4086941"/>
              <a:gd name="connsiteY20" fmla="*/ 2366541 h 2654648"/>
              <a:gd name="connsiteX21" fmla="*/ 3670708 w 4086941"/>
              <a:gd name="connsiteY21" fmla="*/ 2382444 h 2654648"/>
              <a:gd name="connsiteX22" fmla="*/ 3527584 w 4086941"/>
              <a:gd name="connsiteY22" fmla="*/ 2461957 h 2654648"/>
              <a:gd name="connsiteX23" fmla="*/ 3479876 w 4086941"/>
              <a:gd name="connsiteY23" fmla="*/ 2271126 h 2654648"/>
              <a:gd name="connsiteX24" fmla="*/ 3471925 w 4086941"/>
              <a:gd name="connsiteY24" fmla="*/ 2000781 h 2654648"/>
              <a:gd name="connsiteX25" fmla="*/ 3344699 w 4086941"/>
              <a:gd name="connsiteY25" fmla="*/ 1937172 h 2654648"/>
              <a:gd name="connsiteX26" fmla="*/ 2859675 w 4086941"/>
              <a:gd name="connsiteY26" fmla="*/ 1953073 h 2654648"/>
              <a:gd name="connsiteX27" fmla="*/ 2756308 w 4086941"/>
              <a:gd name="connsiteY27" fmla="*/ 2366541 h 2654648"/>
              <a:gd name="connsiteX28" fmla="*/ 2660892 w 4086941"/>
              <a:gd name="connsiteY28" fmla="*/ 2652788 h 2654648"/>
              <a:gd name="connsiteX29" fmla="*/ 2608311 w 4086941"/>
              <a:gd name="connsiteY29" fmla="*/ 2229598 h 2654648"/>
              <a:gd name="connsiteX30" fmla="*/ 2478012 w 4086941"/>
              <a:gd name="connsiteY30" fmla="*/ 1984879 h 2654648"/>
              <a:gd name="connsiteX31" fmla="*/ 1698784 w 4086941"/>
              <a:gd name="connsiteY31" fmla="*/ 1961025 h 2654648"/>
              <a:gd name="connsiteX32" fmla="*/ 1000028 w 4086941"/>
              <a:gd name="connsiteY32" fmla="*/ 1873559 h 2654648"/>
              <a:gd name="connsiteX33" fmla="*/ 474283 w 4086941"/>
              <a:gd name="connsiteY33" fmla="*/ 1722486 h 2654648"/>
              <a:gd name="connsiteX34" fmla="*/ 44914 w 4086941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479876 w 4113457"/>
              <a:gd name="connsiteY23" fmla="*/ 22711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91835 w 4113457"/>
              <a:gd name="connsiteY22" fmla="*/ 2531258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70708 w 4114154"/>
              <a:gd name="connsiteY21" fmla="*/ 2382444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541364 w 4114154"/>
              <a:gd name="connsiteY14" fmla="*/ 798214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541364 w 4114154"/>
              <a:gd name="connsiteY13" fmla="*/ 798214 h 2654648"/>
              <a:gd name="connsiteX14" fmla="*/ 3519633 w 4114154"/>
              <a:gd name="connsiteY14" fmla="*/ 1388531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14154" h="2654648">
                <a:moveTo>
                  <a:pt x="44914" y="1253365"/>
                </a:moveTo>
                <a:cubicBezTo>
                  <a:pt x="-30725" y="1018126"/>
                  <a:pt x="9636" y="625157"/>
                  <a:pt x="20449" y="311053"/>
                </a:cubicBezTo>
                <a:cubicBezTo>
                  <a:pt x="54905" y="105643"/>
                  <a:pt x="146853" y="67938"/>
                  <a:pt x="251647" y="20906"/>
                </a:cubicBezTo>
                <a:cubicBezTo>
                  <a:pt x="356441" y="-26126"/>
                  <a:pt x="540544" y="19581"/>
                  <a:pt x="649212" y="28858"/>
                </a:cubicBezTo>
                <a:cubicBezTo>
                  <a:pt x="757880" y="38135"/>
                  <a:pt x="832092" y="18257"/>
                  <a:pt x="903654" y="76566"/>
                </a:cubicBezTo>
                <a:cubicBezTo>
                  <a:pt x="975216" y="134875"/>
                  <a:pt x="930160" y="328354"/>
                  <a:pt x="1078584" y="378712"/>
                </a:cubicBezTo>
                <a:cubicBezTo>
                  <a:pt x="1227008" y="429070"/>
                  <a:pt x="1635174" y="385340"/>
                  <a:pt x="1794200" y="378715"/>
                </a:cubicBezTo>
                <a:cubicBezTo>
                  <a:pt x="1953226" y="372090"/>
                  <a:pt x="1924073" y="348235"/>
                  <a:pt x="2032741" y="338959"/>
                </a:cubicBezTo>
                <a:cubicBezTo>
                  <a:pt x="2141409" y="329682"/>
                  <a:pt x="2336214" y="329682"/>
                  <a:pt x="2446207" y="323056"/>
                </a:cubicBezTo>
                <a:cubicBezTo>
                  <a:pt x="2556200" y="316430"/>
                  <a:pt x="2617160" y="299202"/>
                  <a:pt x="2692697" y="299202"/>
                </a:cubicBezTo>
                <a:cubicBezTo>
                  <a:pt x="2768234" y="299202"/>
                  <a:pt x="2809316" y="324381"/>
                  <a:pt x="2899431" y="323056"/>
                </a:cubicBezTo>
                <a:cubicBezTo>
                  <a:pt x="2989546" y="321731"/>
                  <a:pt x="3162172" y="258698"/>
                  <a:pt x="3233386" y="291251"/>
                </a:cubicBezTo>
                <a:cubicBezTo>
                  <a:pt x="3304600" y="323804"/>
                  <a:pt x="3275387" y="433881"/>
                  <a:pt x="3326717" y="518375"/>
                </a:cubicBezTo>
                <a:cubicBezTo>
                  <a:pt x="3378047" y="602869"/>
                  <a:pt x="3548971" y="605473"/>
                  <a:pt x="3541364" y="798214"/>
                </a:cubicBezTo>
                <a:cubicBezTo>
                  <a:pt x="3533757" y="990955"/>
                  <a:pt x="3512652" y="1243762"/>
                  <a:pt x="3519633" y="1388531"/>
                </a:cubicBezTo>
                <a:cubicBezTo>
                  <a:pt x="3526614" y="1533300"/>
                  <a:pt x="3524942" y="1603220"/>
                  <a:pt x="3583251" y="1666830"/>
                </a:cubicBezTo>
                <a:cubicBezTo>
                  <a:pt x="3641560" y="1730440"/>
                  <a:pt x="3785896" y="1738739"/>
                  <a:pt x="3869490" y="1770193"/>
                </a:cubicBezTo>
                <a:cubicBezTo>
                  <a:pt x="3953084" y="1801647"/>
                  <a:pt x="4048573" y="1786642"/>
                  <a:pt x="4084815" y="1855554"/>
                </a:cubicBezTo>
                <a:cubicBezTo>
                  <a:pt x="4121057" y="1924466"/>
                  <a:pt x="4125939" y="2093547"/>
                  <a:pt x="4086941" y="2183662"/>
                </a:cubicBezTo>
                <a:cubicBezTo>
                  <a:pt x="4047943" y="2273777"/>
                  <a:pt x="3921986" y="2356511"/>
                  <a:pt x="3850829" y="2396242"/>
                </a:cubicBezTo>
                <a:cubicBezTo>
                  <a:pt x="3779672" y="2435973"/>
                  <a:pt x="3703166" y="2399544"/>
                  <a:pt x="3660000" y="2422047"/>
                </a:cubicBezTo>
                <a:cubicBezTo>
                  <a:pt x="3616834" y="2444550"/>
                  <a:pt x="3612932" y="2559711"/>
                  <a:pt x="3591835" y="2531258"/>
                </a:cubicBezTo>
                <a:cubicBezTo>
                  <a:pt x="3570738" y="2502805"/>
                  <a:pt x="3553403" y="2339739"/>
                  <a:pt x="3533418" y="2251326"/>
                </a:cubicBezTo>
                <a:cubicBezTo>
                  <a:pt x="3513433" y="2162913"/>
                  <a:pt x="3503378" y="2053140"/>
                  <a:pt x="3471925" y="2000781"/>
                </a:cubicBezTo>
                <a:cubicBezTo>
                  <a:pt x="3440472" y="1948422"/>
                  <a:pt x="3446741" y="1945123"/>
                  <a:pt x="3344699" y="1937172"/>
                </a:cubicBezTo>
                <a:lnTo>
                  <a:pt x="2859675" y="1953073"/>
                </a:lnTo>
                <a:cubicBezTo>
                  <a:pt x="2761610" y="2024634"/>
                  <a:pt x="2789438" y="2249922"/>
                  <a:pt x="2756308" y="2366541"/>
                </a:cubicBezTo>
                <a:cubicBezTo>
                  <a:pt x="2723178" y="2483160"/>
                  <a:pt x="2685558" y="2675612"/>
                  <a:pt x="2660892" y="2652788"/>
                </a:cubicBezTo>
                <a:cubicBezTo>
                  <a:pt x="2636226" y="2629964"/>
                  <a:pt x="2638791" y="2340916"/>
                  <a:pt x="2608311" y="2229598"/>
                </a:cubicBezTo>
                <a:cubicBezTo>
                  <a:pt x="2577831" y="2118280"/>
                  <a:pt x="2629600" y="2029641"/>
                  <a:pt x="2478012" y="1984879"/>
                </a:cubicBezTo>
                <a:cubicBezTo>
                  <a:pt x="2326424" y="1940117"/>
                  <a:pt x="1945115" y="1979578"/>
                  <a:pt x="1698784" y="1961025"/>
                </a:cubicBezTo>
                <a:cubicBezTo>
                  <a:pt x="1452453" y="1942472"/>
                  <a:pt x="1204111" y="1913315"/>
                  <a:pt x="1000028" y="1873559"/>
                </a:cubicBezTo>
                <a:cubicBezTo>
                  <a:pt x="795945" y="1833803"/>
                  <a:pt x="633469" y="1825852"/>
                  <a:pt x="474283" y="1722486"/>
                </a:cubicBezTo>
                <a:cubicBezTo>
                  <a:pt x="315097" y="1619120"/>
                  <a:pt x="120553" y="1488604"/>
                  <a:pt x="44914" y="1253365"/>
                </a:cubicBezTo>
                <a:close/>
              </a:path>
            </a:pathLst>
          </a:cu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8E0D5D-9818-4BAF-908C-EF9AB3A11E70}"/>
              </a:ext>
            </a:extLst>
          </p:cNvPr>
          <p:cNvSpPr/>
          <p:nvPr/>
        </p:nvSpPr>
        <p:spPr>
          <a:xfrm>
            <a:off x="2906517" y="3536645"/>
            <a:ext cx="4715488" cy="400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Z[2,2]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的值是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sum(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FF00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r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,3,2)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r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23E26BCC-19CC-470F-B209-C842D014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2D6826D1-8B64-4F5D-B1E2-DE53DEDAD157}"/>
              </a:ext>
            </a:extLst>
          </p:cNvPr>
          <p:cNvSpPr/>
          <p:nvPr/>
        </p:nvSpPr>
        <p:spPr>
          <a:xfrm>
            <a:off x="6037297" y="1805910"/>
            <a:ext cx="2314885" cy="1458104"/>
          </a:xfrm>
          <a:custGeom>
            <a:avLst/>
            <a:gdLst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421415 w 4045910"/>
              <a:gd name="connsiteY27" fmla="*/ 1919801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80446 w 4045910"/>
              <a:gd name="connsiteY18" fmla="*/ 1617648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492977 w 4045910"/>
              <a:gd name="connsiteY15" fmla="*/ 599885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16834 w 4045910"/>
              <a:gd name="connsiteY16" fmla="*/ 727124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04218 w 4045910"/>
              <a:gd name="connsiteY6" fmla="*/ 297731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83732 w 4045910"/>
              <a:gd name="connsiteY6" fmla="*/ 393151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99636 w 4045910"/>
              <a:gd name="connsiteY6" fmla="*/ 377245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44788 w 4056538"/>
              <a:gd name="connsiteY0" fmla="*/ 1204184 h 2652136"/>
              <a:gd name="connsiteX1" fmla="*/ 44788 w 4056538"/>
              <a:gd name="connsiteY1" fmla="*/ 289784 h 2652136"/>
              <a:gd name="connsiteX2" fmla="*/ 283327 w 4056538"/>
              <a:gd name="connsiteY2" fmla="*/ 19439 h 2652136"/>
              <a:gd name="connsiteX3" fmla="*/ 680892 w 4056538"/>
              <a:gd name="connsiteY3" fmla="*/ 27391 h 2652136"/>
              <a:gd name="connsiteX4" fmla="*/ 935334 w 4056538"/>
              <a:gd name="connsiteY4" fmla="*/ 75099 h 2652136"/>
              <a:gd name="connsiteX5" fmla="*/ 1110264 w 4056538"/>
              <a:gd name="connsiteY5" fmla="*/ 377245 h 2652136"/>
              <a:gd name="connsiteX6" fmla="*/ 1825880 w 4056538"/>
              <a:gd name="connsiteY6" fmla="*/ 377248 h 2652136"/>
              <a:gd name="connsiteX7" fmla="*/ 2032614 w 4056538"/>
              <a:gd name="connsiteY7" fmla="*/ 329540 h 2652136"/>
              <a:gd name="connsiteX8" fmla="*/ 2477887 w 4056538"/>
              <a:gd name="connsiteY8" fmla="*/ 321589 h 2652136"/>
              <a:gd name="connsiteX9" fmla="*/ 2724377 w 4056538"/>
              <a:gd name="connsiteY9" fmla="*/ 297735 h 2652136"/>
              <a:gd name="connsiteX10" fmla="*/ 2931111 w 4056538"/>
              <a:gd name="connsiteY10" fmla="*/ 321589 h 2652136"/>
              <a:gd name="connsiteX11" fmla="*/ 3074235 w 4056538"/>
              <a:gd name="connsiteY11" fmla="*/ 353394 h 2652136"/>
              <a:gd name="connsiteX12" fmla="*/ 3265066 w 4056538"/>
              <a:gd name="connsiteY12" fmla="*/ 289784 h 2652136"/>
              <a:gd name="connsiteX13" fmla="*/ 3358397 w 4056538"/>
              <a:gd name="connsiteY13" fmla="*/ 516908 h 2652136"/>
              <a:gd name="connsiteX14" fmla="*/ 3519511 w 4056538"/>
              <a:gd name="connsiteY14" fmla="*/ 806648 h 2652136"/>
              <a:gd name="connsiteX15" fmla="*/ 3551313 w 4056538"/>
              <a:gd name="connsiteY15" fmla="*/ 1387064 h 2652136"/>
              <a:gd name="connsiteX16" fmla="*/ 3614931 w 4056538"/>
              <a:gd name="connsiteY16" fmla="*/ 1665363 h 2652136"/>
              <a:gd name="connsiteX17" fmla="*/ 3901170 w 4056538"/>
              <a:gd name="connsiteY17" fmla="*/ 1768726 h 2652136"/>
              <a:gd name="connsiteX18" fmla="*/ 4052245 w 4056538"/>
              <a:gd name="connsiteY18" fmla="*/ 1824385 h 2652136"/>
              <a:gd name="connsiteX19" fmla="*/ 4004537 w 4056538"/>
              <a:gd name="connsiteY19" fmla="*/ 2182194 h 2652136"/>
              <a:gd name="connsiteX20" fmla="*/ 3893219 w 4056538"/>
              <a:gd name="connsiteY20" fmla="*/ 2365074 h 2652136"/>
              <a:gd name="connsiteX21" fmla="*/ 3702388 w 4056538"/>
              <a:gd name="connsiteY21" fmla="*/ 2380977 h 2652136"/>
              <a:gd name="connsiteX22" fmla="*/ 3559264 w 4056538"/>
              <a:gd name="connsiteY22" fmla="*/ 2460490 h 2652136"/>
              <a:gd name="connsiteX23" fmla="*/ 3511556 w 4056538"/>
              <a:gd name="connsiteY23" fmla="*/ 2269659 h 2652136"/>
              <a:gd name="connsiteX24" fmla="*/ 3503605 w 4056538"/>
              <a:gd name="connsiteY24" fmla="*/ 1999314 h 2652136"/>
              <a:gd name="connsiteX25" fmla="*/ 3376379 w 4056538"/>
              <a:gd name="connsiteY25" fmla="*/ 1935705 h 2652136"/>
              <a:gd name="connsiteX26" fmla="*/ 2891355 w 4056538"/>
              <a:gd name="connsiteY26" fmla="*/ 1951606 h 2652136"/>
              <a:gd name="connsiteX27" fmla="*/ 2787988 w 4056538"/>
              <a:gd name="connsiteY27" fmla="*/ 2365074 h 2652136"/>
              <a:gd name="connsiteX28" fmla="*/ 2692572 w 4056538"/>
              <a:gd name="connsiteY28" fmla="*/ 2651321 h 2652136"/>
              <a:gd name="connsiteX29" fmla="*/ 2597156 w 4056538"/>
              <a:gd name="connsiteY29" fmla="*/ 2277610 h 2652136"/>
              <a:gd name="connsiteX30" fmla="*/ 2509692 w 4056538"/>
              <a:gd name="connsiteY30" fmla="*/ 1983412 h 2652136"/>
              <a:gd name="connsiteX31" fmla="*/ 1730464 w 4056538"/>
              <a:gd name="connsiteY31" fmla="*/ 1959558 h 2652136"/>
              <a:gd name="connsiteX32" fmla="*/ 935334 w 4056538"/>
              <a:gd name="connsiteY32" fmla="*/ 1872093 h 2652136"/>
              <a:gd name="connsiteX33" fmla="*/ 505963 w 4056538"/>
              <a:gd name="connsiteY33" fmla="*/ 1721019 h 2652136"/>
              <a:gd name="connsiteX34" fmla="*/ 44788 w 4056538"/>
              <a:gd name="connsiteY34" fmla="*/ 1204184 h 2652136"/>
              <a:gd name="connsiteX0" fmla="*/ 58033 w 4037977"/>
              <a:gd name="connsiteY0" fmla="*/ 1251898 h 2652136"/>
              <a:gd name="connsiteX1" fmla="*/ 26227 w 4037977"/>
              <a:gd name="connsiteY1" fmla="*/ 289784 h 2652136"/>
              <a:gd name="connsiteX2" fmla="*/ 264766 w 4037977"/>
              <a:gd name="connsiteY2" fmla="*/ 19439 h 2652136"/>
              <a:gd name="connsiteX3" fmla="*/ 662331 w 4037977"/>
              <a:gd name="connsiteY3" fmla="*/ 27391 h 2652136"/>
              <a:gd name="connsiteX4" fmla="*/ 916773 w 4037977"/>
              <a:gd name="connsiteY4" fmla="*/ 75099 h 2652136"/>
              <a:gd name="connsiteX5" fmla="*/ 1091703 w 4037977"/>
              <a:gd name="connsiteY5" fmla="*/ 377245 h 2652136"/>
              <a:gd name="connsiteX6" fmla="*/ 1807319 w 4037977"/>
              <a:gd name="connsiteY6" fmla="*/ 377248 h 2652136"/>
              <a:gd name="connsiteX7" fmla="*/ 2014053 w 4037977"/>
              <a:gd name="connsiteY7" fmla="*/ 329540 h 2652136"/>
              <a:gd name="connsiteX8" fmla="*/ 2459326 w 4037977"/>
              <a:gd name="connsiteY8" fmla="*/ 321589 h 2652136"/>
              <a:gd name="connsiteX9" fmla="*/ 2705816 w 4037977"/>
              <a:gd name="connsiteY9" fmla="*/ 297735 h 2652136"/>
              <a:gd name="connsiteX10" fmla="*/ 2912550 w 4037977"/>
              <a:gd name="connsiteY10" fmla="*/ 321589 h 2652136"/>
              <a:gd name="connsiteX11" fmla="*/ 3055674 w 4037977"/>
              <a:gd name="connsiteY11" fmla="*/ 353394 h 2652136"/>
              <a:gd name="connsiteX12" fmla="*/ 3246505 w 4037977"/>
              <a:gd name="connsiteY12" fmla="*/ 289784 h 2652136"/>
              <a:gd name="connsiteX13" fmla="*/ 3339836 w 4037977"/>
              <a:gd name="connsiteY13" fmla="*/ 516908 h 2652136"/>
              <a:gd name="connsiteX14" fmla="*/ 3500950 w 4037977"/>
              <a:gd name="connsiteY14" fmla="*/ 806648 h 2652136"/>
              <a:gd name="connsiteX15" fmla="*/ 3532752 w 4037977"/>
              <a:gd name="connsiteY15" fmla="*/ 1387064 h 2652136"/>
              <a:gd name="connsiteX16" fmla="*/ 3596370 w 4037977"/>
              <a:gd name="connsiteY16" fmla="*/ 1665363 h 2652136"/>
              <a:gd name="connsiteX17" fmla="*/ 3882609 w 4037977"/>
              <a:gd name="connsiteY17" fmla="*/ 1768726 h 2652136"/>
              <a:gd name="connsiteX18" fmla="*/ 4033684 w 4037977"/>
              <a:gd name="connsiteY18" fmla="*/ 1824385 h 2652136"/>
              <a:gd name="connsiteX19" fmla="*/ 3985976 w 4037977"/>
              <a:gd name="connsiteY19" fmla="*/ 2182194 h 2652136"/>
              <a:gd name="connsiteX20" fmla="*/ 3874658 w 4037977"/>
              <a:gd name="connsiteY20" fmla="*/ 2365074 h 2652136"/>
              <a:gd name="connsiteX21" fmla="*/ 3683827 w 4037977"/>
              <a:gd name="connsiteY21" fmla="*/ 2380977 h 2652136"/>
              <a:gd name="connsiteX22" fmla="*/ 3540703 w 4037977"/>
              <a:gd name="connsiteY22" fmla="*/ 2460490 h 2652136"/>
              <a:gd name="connsiteX23" fmla="*/ 3492995 w 4037977"/>
              <a:gd name="connsiteY23" fmla="*/ 2269659 h 2652136"/>
              <a:gd name="connsiteX24" fmla="*/ 3485044 w 4037977"/>
              <a:gd name="connsiteY24" fmla="*/ 1999314 h 2652136"/>
              <a:gd name="connsiteX25" fmla="*/ 3357818 w 4037977"/>
              <a:gd name="connsiteY25" fmla="*/ 1935705 h 2652136"/>
              <a:gd name="connsiteX26" fmla="*/ 2872794 w 4037977"/>
              <a:gd name="connsiteY26" fmla="*/ 1951606 h 2652136"/>
              <a:gd name="connsiteX27" fmla="*/ 2769427 w 4037977"/>
              <a:gd name="connsiteY27" fmla="*/ 2365074 h 2652136"/>
              <a:gd name="connsiteX28" fmla="*/ 2674011 w 4037977"/>
              <a:gd name="connsiteY28" fmla="*/ 2651321 h 2652136"/>
              <a:gd name="connsiteX29" fmla="*/ 2578595 w 4037977"/>
              <a:gd name="connsiteY29" fmla="*/ 2277610 h 2652136"/>
              <a:gd name="connsiteX30" fmla="*/ 2491131 w 4037977"/>
              <a:gd name="connsiteY30" fmla="*/ 1983412 h 2652136"/>
              <a:gd name="connsiteX31" fmla="*/ 1711903 w 4037977"/>
              <a:gd name="connsiteY31" fmla="*/ 1959558 h 2652136"/>
              <a:gd name="connsiteX32" fmla="*/ 916773 w 4037977"/>
              <a:gd name="connsiteY32" fmla="*/ 1872093 h 2652136"/>
              <a:gd name="connsiteX33" fmla="*/ 487402 w 4037977"/>
              <a:gd name="connsiteY33" fmla="*/ 1721019 h 2652136"/>
              <a:gd name="connsiteX34" fmla="*/ 58033 w 4037977"/>
              <a:gd name="connsiteY34" fmla="*/ 1251898 h 2652136"/>
              <a:gd name="connsiteX0" fmla="*/ 50862 w 4030806"/>
              <a:gd name="connsiteY0" fmla="*/ 1251898 h 2652136"/>
              <a:gd name="connsiteX1" fmla="*/ 19056 w 4030806"/>
              <a:gd name="connsiteY1" fmla="*/ 289784 h 2652136"/>
              <a:gd name="connsiteX2" fmla="*/ 257595 w 4030806"/>
              <a:gd name="connsiteY2" fmla="*/ 19439 h 2652136"/>
              <a:gd name="connsiteX3" fmla="*/ 655160 w 4030806"/>
              <a:gd name="connsiteY3" fmla="*/ 27391 h 2652136"/>
              <a:gd name="connsiteX4" fmla="*/ 909602 w 4030806"/>
              <a:gd name="connsiteY4" fmla="*/ 75099 h 2652136"/>
              <a:gd name="connsiteX5" fmla="*/ 1084532 w 4030806"/>
              <a:gd name="connsiteY5" fmla="*/ 377245 h 2652136"/>
              <a:gd name="connsiteX6" fmla="*/ 1800148 w 4030806"/>
              <a:gd name="connsiteY6" fmla="*/ 377248 h 2652136"/>
              <a:gd name="connsiteX7" fmla="*/ 2006882 w 4030806"/>
              <a:gd name="connsiteY7" fmla="*/ 329540 h 2652136"/>
              <a:gd name="connsiteX8" fmla="*/ 2452155 w 4030806"/>
              <a:gd name="connsiteY8" fmla="*/ 321589 h 2652136"/>
              <a:gd name="connsiteX9" fmla="*/ 2698645 w 4030806"/>
              <a:gd name="connsiteY9" fmla="*/ 297735 h 2652136"/>
              <a:gd name="connsiteX10" fmla="*/ 2905379 w 4030806"/>
              <a:gd name="connsiteY10" fmla="*/ 321589 h 2652136"/>
              <a:gd name="connsiteX11" fmla="*/ 3048503 w 4030806"/>
              <a:gd name="connsiteY11" fmla="*/ 353394 h 2652136"/>
              <a:gd name="connsiteX12" fmla="*/ 3239334 w 4030806"/>
              <a:gd name="connsiteY12" fmla="*/ 289784 h 2652136"/>
              <a:gd name="connsiteX13" fmla="*/ 3332665 w 4030806"/>
              <a:gd name="connsiteY13" fmla="*/ 516908 h 2652136"/>
              <a:gd name="connsiteX14" fmla="*/ 3493779 w 4030806"/>
              <a:gd name="connsiteY14" fmla="*/ 806648 h 2652136"/>
              <a:gd name="connsiteX15" fmla="*/ 3525581 w 4030806"/>
              <a:gd name="connsiteY15" fmla="*/ 1387064 h 2652136"/>
              <a:gd name="connsiteX16" fmla="*/ 3589199 w 4030806"/>
              <a:gd name="connsiteY16" fmla="*/ 1665363 h 2652136"/>
              <a:gd name="connsiteX17" fmla="*/ 3875438 w 4030806"/>
              <a:gd name="connsiteY17" fmla="*/ 1768726 h 2652136"/>
              <a:gd name="connsiteX18" fmla="*/ 4026513 w 4030806"/>
              <a:gd name="connsiteY18" fmla="*/ 1824385 h 2652136"/>
              <a:gd name="connsiteX19" fmla="*/ 3978805 w 4030806"/>
              <a:gd name="connsiteY19" fmla="*/ 2182194 h 2652136"/>
              <a:gd name="connsiteX20" fmla="*/ 3867487 w 4030806"/>
              <a:gd name="connsiteY20" fmla="*/ 2365074 h 2652136"/>
              <a:gd name="connsiteX21" fmla="*/ 3676656 w 4030806"/>
              <a:gd name="connsiteY21" fmla="*/ 2380977 h 2652136"/>
              <a:gd name="connsiteX22" fmla="*/ 3533532 w 4030806"/>
              <a:gd name="connsiteY22" fmla="*/ 2460490 h 2652136"/>
              <a:gd name="connsiteX23" fmla="*/ 3485824 w 4030806"/>
              <a:gd name="connsiteY23" fmla="*/ 2269659 h 2652136"/>
              <a:gd name="connsiteX24" fmla="*/ 3477873 w 4030806"/>
              <a:gd name="connsiteY24" fmla="*/ 1999314 h 2652136"/>
              <a:gd name="connsiteX25" fmla="*/ 3350647 w 4030806"/>
              <a:gd name="connsiteY25" fmla="*/ 1935705 h 2652136"/>
              <a:gd name="connsiteX26" fmla="*/ 2865623 w 4030806"/>
              <a:gd name="connsiteY26" fmla="*/ 1951606 h 2652136"/>
              <a:gd name="connsiteX27" fmla="*/ 2762256 w 4030806"/>
              <a:gd name="connsiteY27" fmla="*/ 2365074 h 2652136"/>
              <a:gd name="connsiteX28" fmla="*/ 2666840 w 4030806"/>
              <a:gd name="connsiteY28" fmla="*/ 2651321 h 2652136"/>
              <a:gd name="connsiteX29" fmla="*/ 2571424 w 4030806"/>
              <a:gd name="connsiteY29" fmla="*/ 2277610 h 2652136"/>
              <a:gd name="connsiteX30" fmla="*/ 2483960 w 4030806"/>
              <a:gd name="connsiteY30" fmla="*/ 1983412 h 2652136"/>
              <a:gd name="connsiteX31" fmla="*/ 1704732 w 4030806"/>
              <a:gd name="connsiteY31" fmla="*/ 1959558 h 2652136"/>
              <a:gd name="connsiteX32" fmla="*/ 909602 w 4030806"/>
              <a:gd name="connsiteY32" fmla="*/ 1872093 h 2652136"/>
              <a:gd name="connsiteX33" fmla="*/ 480231 w 4030806"/>
              <a:gd name="connsiteY33" fmla="*/ 1721019 h 2652136"/>
              <a:gd name="connsiteX34" fmla="*/ 50862 w 4030806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22618 w 4046542"/>
              <a:gd name="connsiteY7" fmla="*/ 329540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31807 w 4011751"/>
              <a:gd name="connsiteY0" fmla="*/ 1251898 h 2653181"/>
              <a:gd name="connsiteX1" fmla="*/ 1 w 4011751"/>
              <a:gd name="connsiteY1" fmla="*/ 289784 h 2653181"/>
              <a:gd name="connsiteX2" fmla="*/ 238540 w 4011751"/>
              <a:gd name="connsiteY2" fmla="*/ 19439 h 2653181"/>
              <a:gd name="connsiteX3" fmla="*/ 636105 w 4011751"/>
              <a:gd name="connsiteY3" fmla="*/ 27391 h 2653181"/>
              <a:gd name="connsiteX4" fmla="*/ 890547 w 4011751"/>
              <a:gd name="connsiteY4" fmla="*/ 75099 h 2653181"/>
              <a:gd name="connsiteX5" fmla="*/ 1065477 w 4011751"/>
              <a:gd name="connsiteY5" fmla="*/ 377245 h 2653181"/>
              <a:gd name="connsiteX6" fmla="*/ 1781093 w 4011751"/>
              <a:gd name="connsiteY6" fmla="*/ 377248 h 2653181"/>
              <a:gd name="connsiteX7" fmla="*/ 2019634 w 4011751"/>
              <a:gd name="connsiteY7" fmla="*/ 337492 h 2653181"/>
              <a:gd name="connsiteX8" fmla="*/ 2433100 w 4011751"/>
              <a:gd name="connsiteY8" fmla="*/ 321589 h 2653181"/>
              <a:gd name="connsiteX9" fmla="*/ 2679590 w 4011751"/>
              <a:gd name="connsiteY9" fmla="*/ 297735 h 2653181"/>
              <a:gd name="connsiteX10" fmla="*/ 2886324 w 4011751"/>
              <a:gd name="connsiteY10" fmla="*/ 321589 h 2653181"/>
              <a:gd name="connsiteX11" fmla="*/ 3029448 w 4011751"/>
              <a:gd name="connsiteY11" fmla="*/ 353394 h 2653181"/>
              <a:gd name="connsiteX12" fmla="*/ 3220279 w 4011751"/>
              <a:gd name="connsiteY12" fmla="*/ 289784 h 2653181"/>
              <a:gd name="connsiteX13" fmla="*/ 3313610 w 4011751"/>
              <a:gd name="connsiteY13" fmla="*/ 516908 h 2653181"/>
              <a:gd name="connsiteX14" fmla="*/ 3474724 w 4011751"/>
              <a:gd name="connsiteY14" fmla="*/ 806648 h 2653181"/>
              <a:gd name="connsiteX15" fmla="*/ 3506526 w 4011751"/>
              <a:gd name="connsiteY15" fmla="*/ 1387064 h 2653181"/>
              <a:gd name="connsiteX16" fmla="*/ 3570144 w 4011751"/>
              <a:gd name="connsiteY16" fmla="*/ 1665363 h 2653181"/>
              <a:gd name="connsiteX17" fmla="*/ 3856383 w 4011751"/>
              <a:gd name="connsiteY17" fmla="*/ 1768726 h 2653181"/>
              <a:gd name="connsiteX18" fmla="*/ 4007458 w 4011751"/>
              <a:gd name="connsiteY18" fmla="*/ 1824385 h 2653181"/>
              <a:gd name="connsiteX19" fmla="*/ 3959750 w 4011751"/>
              <a:gd name="connsiteY19" fmla="*/ 2182194 h 2653181"/>
              <a:gd name="connsiteX20" fmla="*/ 3848432 w 4011751"/>
              <a:gd name="connsiteY20" fmla="*/ 2365074 h 2653181"/>
              <a:gd name="connsiteX21" fmla="*/ 3657601 w 4011751"/>
              <a:gd name="connsiteY21" fmla="*/ 2380977 h 2653181"/>
              <a:gd name="connsiteX22" fmla="*/ 3514477 w 4011751"/>
              <a:gd name="connsiteY22" fmla="*/ 2460490 h 2653181"/>
              <a:gd name="connsiteX23" fmla="*/ 3466769 w 4011751"/>
              <a:gd name="connsiteY23" fmla="*/ 2269659 h 2653181"/>
              <a:gd name="connsiteX24" fmla="*/ 3458818 w 4011751"/>
              <a:gd name="connsiteY24" fmla="*/ 1999314 h 2653181"/>
              <a:gd name="connsiteX25" fmla="*/ 3331592 w 4011751"/>
              <a:gd name="connsiteY25" fmla="*/ 1935705 h 2653181"/>
              <a:gd name="connsiteX26" fmla="*/ 2846568 w 4011751"/>
              <a:gd name="connsiteY26" fmla="*/ 1951606 h 2653181"/>
              <a:gd name="connsiteX27" fmla="*/ 2743201 w 4011751"/>
              <a:gd name="connsiteY27" fmla="*/ 2365074 h 2653181"/>
              <a:gd name="connsiteX28" fmla="*/ 2647785 w 4011751"/>
              <a:gd name="connsiteY28" fmla="*/ 2651321 h 2653181"/>
              <a:gd name="connsiteX29" fmla="*/ 2595204 w 4011751"/>
              <a:gd name="connsiteY29" fmla="*/ 2228131 h 2653181"/>
              <a:gd name="connsiteX30" fmla="*/ 2464905 w 4011751"/>
              <a:gd name="connsiteY30" fmla="*/ 1983412 h 2653181"/>
              <a:gd name="connsiteX31" fmla="*/ 1685677 w 4011751"/>
              <a:gd name="connsiteY31" fmla="*/ 1959558 h 2653181"/>
              <a:gd name="connsiteX32" fmla="*/ 890547 w 4011751"/>
              <a:gd name="connsiteY32" fmla="*/ 1872093 h 2653181"/>
              <a:gd name="connsiteX33" fmla="*/ 461176 w 4011751"/>
              <a:gd name="connsiteY33" fmla="*/ 1721019 h 2653181"/>
              <a:gd name="connsiteX34" fmla="*/ 31807 w 4011751"/>
              <a:gd name="connsiteY34" fmla="*/ 1251898 h 2653181"/>
              <a:gd name="connsiteX0" fmla="*/ 24465 w 4004409"/>
              <a:gd name="connsiteY0" fmla="*/ 1253365 h 2654648"/>
              <a:gd name="connsiteX1" fmla="*/ 56903 w 4004409"/>
              <a:gd name="connsiteY1" fmla="*/ 311052 h 2654648"/>
              <a:gd name="connsiteX2" fmla="*/ 231198 w 4004409"/>
              <a:gd name="connsiteY2" fmla="*/ 20906 h 2654648"/>
              <a:gd name="connsiteX3" fmla="*/ 628763 w 4004409"/>
              <a:gd name="connsiteY3" fmla="*/ 28858 h 2654648"/>
              <a:gd name="connsiteX4" fmla="*/ 883205 w 4004409"/>
              <a:gd name="connsiteY4" fmla="*/ 76566 h 2654648"/>
              <a:gd name="connsiteX5" fmla="*/ 1058135 w 4004409"/>
              <a:gd name="connsiteY5" fmla="*/ 378712 h 2654648"/>
              <a:gd name="connsiteX6" fmla="*/ 1773751 w 4004409"/>
              <a:gd name="connsiteY6" fmla="*/ 378715 h 2654648"/>
              <a:gd name="connsiteX7" fmla="*/ 2012292 w 4004409"/>
              <a:gd name="connsiteY7" fmla="*/ 338959 h 2654648"/>
              <a:gd name="connsiteX8" fmla="*/ 2425758 w 4004409"/>
              <a:gd name="connsiteY8" fmla="*/ 323056 h 2654648"/>
              <a:gd name="connsiteX9" fmla="*/ 2672248 w 4004409"/>
              <a:gd name="connsiteY9" fmla="*/ 299202 h 2654648"/>
              <a:gd name="connsiteX10" fmla="*/ 2878982 w 4004409"/>
              <a:gd name="connsiteY10" fmla="*/ 323056 h 2654648"/>
              <a:gd name="connsiteX11" fmla="*/ 3022106 w 4004409"/>
              <a:gd name="connsiteY11" fmla="*/ 354861 h 2654648"/>
              <a:gd name="connsiteX12" fmla="*/ 3212937 w 4004409"/>
              <a:gd name="connsiteY12" fmla="*/ 291251 h 2654648"/>
              <a:gd name="connsiteX13" fmla="*/ 3306268 w 4004409"/>
              <a:gd name="connsiteY13" fmla="*/ 518375 h 2654648"/>
              <a:gd name="connsiteX14" fmla="*/ 3467382 w 4004409"/>
              <a:gd name="connsiteY14" fmla="*/ 808115 h 2654648"/>
              <a:gd name="connsiteX15" fmla="*/ 3499184 w 4004409"/>
              <a:gd name="connsiteY15" fmla="*/ 1388531 h 2654648"/>
              <a:gd name="connsiteX16" fmla="*/ 3562802 w 4004409"/>
              <a:gd name="connsiteY16" fmla="*/ 1666830 h 2654648"/>
              <a:gd name="connsiteX17" fmla="*/ 3849041 w 4004409"/>
              <a:gd name="connsiteY17" fmla="*/ 1770193 h 2654648"/>
              <a:gd name="connsiteX18" fmla="*/ 4000116 w 4004409"/>
              <a:gd name="connsiteY18" fmla="*/ 1825852 h 2654648"/>
              <a:gd name="connsiteX19" fmla="*/ 3952408 w 4004409"/>
              <a:gd name="connsiteY19" fmla="*/ 2183661 h 2654648"/>
              <a:gd name="connsiteX20" fmla="*/ 3841090 w 4004409"/>
              <a:gd name="connsiteY20" fmla="*/ 2366541 h 2654648"/>
              <a:gd name="connsiteX21" fmla="*/ 3650259 w 4004409"/>
              <a:gd name="connsiteY21" fmla="*/ 2382444 h 2654648"/>
              <a:gd name="connsiteX22" fmla="*/ 3507135 w 4004409"/>
              <a:gd name="connsiteY22" fmla="*/ 2461957 h 2654648"/>
              <a:gd name="connsiteX23" fmla="*/ 3459427 w 4004409"/>
              <a:gd name="connsiteY23" fmla="*/ 2271126 h 2654648"/>
              <a:gd name="connsiteX24" fmla="*/ 3451476 w 4004409"/>
              <a:gd name="connsiteY24" fmla="*/ 2000781 h 2654648"/>
              <a:gd name="connsiteX25" fmla="*/ 3324250 w 4004409"/>
              <a:gd name="connsiteY25" fmla="*/ 1937172 h 2654648"/>
              <a:gd name="connsiteX26" fmla="*/ 2839226 w 4004409"/>
              <a:gd name="connsiteY26" fmla="*/ 1953073 h 2654648"/>
              <a:gd name="connsiteX27" fmla="*/ 2735859 w 4004409"/>
              <a:gd name="connsiteY27" fmla="*/ 2366541 h 2654648"/>
              <a:gd name="connsiteX28" fmla="*/ 2640443 w 4004409"/>
              <a:gd name="connsiteY28" fmla="*/ 2652788 h 2654648"/>
              <a:gd name="connsiteX29" fmla="*/ 2587862 w 4004409"/>
              <a:gd name="connsiteY29" fmla="*/ 2229598 h 2654648"/>
              <a:gd name="connsiteX30" fmla="*/ 2457563 w 4004409"/>
              <a:gd name="connsiteY30" fmla="*/ 1984879 h 2654648"/>
              <a:gd name="connsiteX31" fmla="*/ 1678335 w 4004409"/>
              <a:gd name="connsiteY31" fmla="*/ 1961025 h 2654648"/>
              <a:gd name="connsiteX32" fmla="*/ 883205 w 4004409"/>
              <a:gd name="connsiteY32" fmla="*/ 1873560 h 2654648"/>
              <a:gd name="connsiteX33" fmla="*/ 453834 w 4004409"/>
              <a:gd name="connsiteY33" fmla="*/ 1722486 h 2654648"/>
              <a:gd name="connsiteX34" fmla="*/ 24465 w 4004409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903654 w 4024858"/>
              <a:gd name="connsiteY32" fmla="*/ 1873560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1000028 w 4024858"/>
              <a:gd name="connsiteY32" fmla="*/ 1873559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86941"/>
              <a:gd name="connsiteY0" fmla="*/ 1253365 h 2654648"/>
              <a:gd name="connsiteX1" fmla="*/ 20449 w 4086941"/>
              <a:gd name="connsiteY1" fmla="*/ 311053 h 2654648"/>
              <a:gd name="connsiteX2" fmla="*/ 251647 w 4086941"/>
              <a:gd name="connsiteY2" fmla="*/ 20906 h 2654648"/>
              <a:gd name="connsiteX3" fmla="*/ 649212 w 4086941"/>
              <a:gd name="connsiteY3" fmla="*/ 28858 h 2654648"/>
              <a:gd name="connsiteX4" fmla="*/ 903654 w 4086941"/>
              <a:gd name="connsiteY4" fmla="*/ 76566 h 2654648"/>
              <a:gd name="connsiteX5" fmla="*/ 1078584 w 4086941"/>
              <a:gd name="connsiteY5" fmla="*/ 378712 h 2654648"/>
              <a:gd name="connsiteX6" fmla="*/ 1794200 w 4086941"/>
              <a:gd name="connsiteY6" fmla="*/ 378715 h 2654648"/>
              <a:gd name="connsiteX7" fmla="*/ 2032741 w 4086941"/>
              <a:gd name="connsiteY7" fmla="*/ 338959 h 2654648"/>
              <a:gd name="connsiteX8" fmla="*/ 2446207 w 4086941"/>
              <a:gd name="connsiteY8" fmla="*/ 323056 h 2654648"/>
              <a:gd name="connsiteX9" fmla="*/ 2692697 w 4086941"/>
              <a:gd name="connsiteY9" fmla="*/ 299202 h 2654648"/>
              <a:gd name="connsiteX10" fmla="*/ 2899431 w 4086941"/>
              <a:gd name="connsiteY10" fmla="*/ 323056 h 2654648"/>
              <a:gd name="connsiteX11" fmla="*/ 3042555 w 4086941"/>
              <a:gd name="connsiteY11" fmla="*/ 354861 h 2654648"/>
              <a:gd name="connsiteX12" fmla="*/ 3233386 w 4086941"/>
              <a:gd name="connsiteY12" fmla="*/ 291251 h 2654648"/>
              <a:gd name="connsiteX13" fmla="*/ 3326717 w 4086941"/>
              <a:gd name="connsiteY13" fmla="*/ 518375 h 2654648"/>
              <a:gd name="connsiteX14" fmla="*/ 3487831 w 4086941"/>
              <a:gd name="connsiteY14" fmla="*/ 808115 h 2654648"/>
              <a:gd name="connsiteX15" fmla="*/ 3519633 w 4086941"/>
              <a:gd name="connsiteY15" fmla="*/ 1388531 h 2654648"/>
              <a:gd name="connsiteX16" fmla="*/ 3583251 w 4086941"/>
              <a:gd name="connsiteY16" fmla="*/ 1666830 h 2654648"/>
              <a:gd name="connsiteX17" fmla="*/ 3869490 w 4086941"/>
              <a:gd name="connsiteY17" fmla="*/ 1770193 h 2654648"/>
              <a:gd name="connsiteX18" fmla="*/ 4084815 w 4086941"/>
              <a:gd name="connsiteY18" fmla="*/ 1855554 h 2654648"/>
              <a:gd name="connsiteX19" fmla="*/ 3972857 w 4086941"/>
              <a:gd name="connsiteY19" fmla="*/ 2183661 h 2654648"/>
              <a:gd name="connsiteX20" fmla="*/ 3861539 w 4086941"/>
              <a:gd name="connsiteY20" fmla="*/ 2366541 h 2654648"/>
              <a:gd name="connsiteX21" fmla="*/ 3670708 w 4086941"/>
              <a:gd name="connsiteY21" fmla="*/ 2382444 h 2654648"/>
              <a:gd name="connsiteX22" fmla="*/ 3527584 w 4086941"/>
              <a:gd name="connsiteY22" fmla="*/ 2461957 h 2654648"/>
              <a:gd name="connsiteX23" fmla="*/ 3479876 w 4086941"/>
              <a:gd name="connsiteY23" fmla="*/ 2271126 h 2654648"/>
              <a:gd name="connsiteX24" fmla="*/ 3471925 w 4086941"/>
              <a:gd name="connsiteY24" fmla="*/ 2000781 h 2654648"/>
              <a:gd name="connsiteX25" fmla="*/ 3344699 w 4086941"/>
              <a:gd name="connsiteY25" fmla="*/ 1937172 h 2654648"/>
              <a:gd name="connsiteX26" fmla="*/ 2859675 w 4086941"/>
              <a:gd name="connsiteY26" fmla="*/ 1953073 h 2654648"/>
              <a:gd name="connsiteX27" fmla="*/ 2756308 w 4086941"/>
              <a:gd name="connsiteY27" fmla="*/ 2366541 h 2654648"/>
              <a:gd name="connsiteX28" fmla="*/ 2660892 w 4086941"/>
              <a:gd name="connsiteY28" fmla="*/ 2652788 h 2654648"/>
              <a:gd name="connsiteX29" fmla="*/ 2608311 w 4086941"/>
              <a:gd name="connsiteY29" fmla="*/ 2229598 h 2654648"/>
              <a:gd name="connsiteX30" fmla="*/ 2478012 w 4086941"/>
              <a:gd name="connsiteY30" fmla="*/ 1984879 h 2654648"/>
              <a:gd name="connsiteX31" fmla="*/ 1698784 w 4086941"/>
              <a:gd name="connsiteY31" fmla="*/ 1961025 h 2654648"/>
              <a:gd name="connsiteX32" fmla="*/ 1000028 w 4086941"/>
              <a:gd name="connsiteY32" fmla="*/ 1873559 h 2654648"/>
              <a:gd name="connsiteX33" fmla="*/ 474283 w 4086941"/>
              <a:gd name="connsiteY33" fmla="*/ 1722486 h 2654648"/>
              <a:gd name="connsiteX34" fmla="*/ 44914 w 4086941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479876 w 4113457"/>
              <a:gd name="connsiteY23" fmla="*/ 22711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91835 w 4113457"/>
              <a:gd name="connsiteY22" fmla="*/ 2531258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70708 w 4114154"/>
              <a:gd name="connsiteY21" fmla="*/ 2382444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541364 w 4114154"/>
              <a:gd name="connsiteY14" fmla="*/ 798214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541364 w 4114154"/>
              <a:gd name="connsiteY13" fmla="*/ 798214 h 2654648"/>
              <a:gd name="connsiteX14" fmla="*/ 3519633 w 4114154"/>
              <a:gd name="connsiteY14" fmla="*/ 1388531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14154" h="2654648">
                <a:moveTo>
                  <a:pt x="44914" y="1253365"/>
                </a:moveTo>
                <a:cubicBezTo>
                  <a:pt x="-30725" y="1018126"/>
                  <a:pt x="9636" y="625157"/>
                  <a:pt x="20449" y="311053"/>
                </a:cubicBezTo>
                <a:cubicBezTo>
                  <a:pt x="54905" y="105643"/>
                  <a:pt x="146853" y="67938"/>
                  <a:pt x="251647" y="20906"/>
                </a:cubicBezTo>
                <a:cubicBezTo>
                  <a:pt x="356441" y="-26126"/>
                  <a:pt x="540544" y="19581"/>
                  <a:pt x="649212" y="28858"/>
                </a:cubicBezTo>
                <a:cubicBezTo>
                  <a:pt x="757880" y="38135"/>
                  <a:pt x="832092" y="18257"/>
                  <a:pt x="903654" y="76566"/>
                </a:cubicBezTo>
                <a:cubicBezTo>
                  <a:pt x="975216" y="134875"/>
                  <a:pt x="930160" y="328354"/>
                  <a:pt x="1078584" y="378712"/>
                </a:cubicBezTo>
                <a:cubicBezTo>
                  <a:pt x="1227008" y="429070"/>
                  <a:pt x="1635174" y="385340"/>
                  <a:pt x="1794200" y="378715"/>
                </a:cubicBezTo>
                <a:cubicBezTo>
                  <a:pt x="1953226" y="372090"/>
                  <a:pt x="1924073" y="348235"/>
                  <a:pt x="2032741" y="338959"/>
                </a:cubicBezTo>
                <a:cubicBezTo>
                  <a:pt x="2141409" y="329682"/>
                  <a:pt x="2336214" y="329682"/>
                  <a:pt x="2446207" y="323056"/>
                </a:cubicBezTo>
                <a:cubicBezTo>
                  <a:pt x="2556200" y="316430"/>
                  <a:pt x="2617160" y="299202"/>
                  <a:pt x="2692697" y="299202"/>
                </a:cubicBezTo>
                <a:cubicBezTo>
                  <a:pt x="2768234" y="299202"/>
                  <a:pt x="2809316" y="324381"/>
                  <a:pt x="2899431" y="323056"/>
                </a:cubicBezTo>
                <a:cubicBezTo>
                  <a:pt x="2989546" y="321731"/>
                  <a:pt x="3162172" y="258698"/>
                  <a:pt x="3233386" y="291251"/>
                </a:cubicBezTo>
                <a:cubicBezTo>
                  <a:pt x="3304600" y="323804"/>
                  <a:pt x="3275387" y="433881"/>
                  <a:pt x="3326717" y="518375"/>
                </a:cubicBezTo>
                <a:cubicBezTo>
                  <a:pt x="3378047" y="602869"/>
                  <a:pt x="3548971" y="605473"/>
                  <a:pt x="3541364" y="798214"/>
                </a:cubicBezTo>
                <a:cubicBezTo>
                  <a:pt x="3533757" y="990955"/>
                  <a:pt x="3512652" y="1243762"/>
                  <a:pt x="3519633" y="1388531"/>
                </a:cubicBezTo>
                <a:cubicBezTo>
                  <a:pt x="3526614" y="1533300"/>
                  <a:pt x="3524942" y="1603220"/>
                  <a:pt x="3583251" y="1666830"/>
                </a:cubicBezTo>
                <a:cubicBezTo>
                  <a:pt x="3641560" y="1730440"/>
                  <a:pt x="3785896" y="1738739"/>
                  <a:pt x="3869490" y="1770193"/>
                </a:cubicBezTo>
                <a:cubicBezTo>
                  <a:pt x="3953084" y="1801647"/>
                  <a:pt x="4048573" y="1786642"/>
                  <a:pt x="4084815" y="1855554"/>
                </a:cubicBezTo>
                <a:cubicBezTo>
                  <a:pt x="4121057" y="1924466"/>
                  <a:pt x="4125939" y="2093547"/>
                  <a:pt x="4086941" y="2183662"/>
                </a:cubicBezTo>
                <a:cubicBezTo>
                  <a:pt x="4047943" y="2273777"/>
                  <a:pt x="3921986" y="2356511"/>
                  <a:pt x="3850829" y="2396242"/>
                </a:cubicBezTo>
                <a:cubicBezTo>
                  <a:pt x="3779672" y="2435973"/>
                  <a:pt x="3703166" y="2399544"/>
                  <a:pt x="3660000" y="2422047"/>
                </a:cubicBezTo>
                <a:cubicBezTo>
                  <a:pt x="3616834" y="2444550"/>
                  <a:pt x="3612932" y="2559711"/>
                  <a:pt x="3591835" y="2531258"/>
                </a:cubicBezTo>
                <a:cubicBezTo>
                  <a:pt x="3570738" y="2502805"/>
                  <a:pt x="3553403" y="2339739"/>
                  <a:pt x="3533418" y="2251326"/>
                </a:cubicBezTo>
                <a:cubicBezTo>
                  <a:pt x="3513433" y="2162913"/>
                  <a:pt x="3503378" y="2053140"/>
                  <a:pt x="3471925" y="2000781"/>
                </a:cubicBezTo>
                <a:cubicBezTo>
                  <a:pt x="3440472" y="1948422"/>
                  <a:pt x="3446741" y="1945123"/>
                  <a:pt x="3344699" y="1937172"/>
                </a:cubicBezTo>
                <a:lnTo>
                  <a:pt x="2859675" y="1953073"/>
                </a:lnTo>
                <a:cubicBezTo>
                  <a:pt x="2761610" y="2024634"/>
                  <a:pt x="2789438" y="2249922"/>
                  <a:pt x="2756308" y="2366541"/>
                </a:cubicBezTo>
                <a:cubicBezTo>
                  <a:pt x="2723178" y="2483160"/>
                  <a:pt x="2685558" y="2675612"/>
                  <a:pt x="2660892" y="2652788"/>
                </a:cubicBezTo>
                <a:cubicBezTo>
                  <a:pt x="2636226" y="2629964"/>
                  <a:pt x="2638791" y="2340916"/>
                  <a:pt x="2608311" y="2229598"/>
                </a:cubicBezTo>
                <a:cubicBezTo>
                  <a:pt x="2577831" y="2118280"/>
                  <a:pt x="2629600" y="2029641"/>
                  <a:pt x="2478012" y="1984879"/>
                </a:cubicBezTo>
                <a:cubicBezTo>
                  <a:pt x="2326424" y="1940117"/>
                  <a:pt x="1945115" y="1979578"/>
                  <a:pt x="1698784" y="1961025"/>
                </a:cubicBezTo>
                <a:cubicBezTo>
                  <a:pt x="1452453" y="1942472"/>
                  <a:pt x="1204111" y="1913315"/>
                  <a:pt x="1000028" y="1873559"/>
                </a:cubicBezTo>
                <a:cubicBezTo>
                  <a:pt x="795945" y="1833803"/>
                  <a:pt x="633469" y="1825852"/>
                  <a:pt x="474283" y="1722486"/>
                </a:cubicBezTo>
                <a:cubicBezTo>
                  <a:pt x="315097" y="1619120"/>
                  <a:pt x="120553" y="1488604"/>
                  <a:pt x="44914" y="1253365"/>
                </a:cubicBezTo>
                <a:close/>
              </a:path>
            </a:pathLst>
          </a:cu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3D5C6D7-26E1-4F31-9C97-70C37CD3F48C}"/>
              </a:ext>
            </a:extLst>
          </p:cNvPr>
          <p:cNvSpPr/>
          <p:nvPr/>
        </p:nvSpPr>
        <p:spPr>
          <a:xfrm>
            <a:off x="7477120" y="3549236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r=3</a:t>
            </a:r>
            <a:endParaRPr lang="zh-HK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5B22140-86A0-40BA-88FF-EA0948E0A1EB}"/>
              </a:ext>
            </a:extLst>
          </p:cNvPr>
          <p:cNvSpPr/>
          <p:nvPr/>
        </p:nvSpPr>
        <p:spPr>
          <a:xfrm>
            <a:off x="2235821" y="3292192"/>
            <a:ext cx="670696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MAP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BAD16B7-35B3-496C-974B-62D326C33BED}"/>
              </a:ext>
            </a:extLst>
          </p:cNvPr>
          <p:cNvSpPr/>
          <p:nvPr/>
        </p:nvSpPr>
        <p:spPr>
          <a:xfrm>
            <a:off x="6979607" y="3285145"/>
            <a:ext cx="329257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Z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091942-DB61-462B-8253-C81C4CFC504E}"/>
              </a:ext>
            </a:extLst>
          </p:cNvPr>
          <p:cNvSpPr/>
          <p:nvPr/>
        </p:nvSpPr>
        <p:spPr>
          <a:xfrm>
            <a:off x="6602682" y="2222328"/>
            <a:ext cx="954245" cy="545791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95BDC6C-4AF5-4C5A-A361-87ECD1C1F67C}"/>
              </a:ext>
            </a:extLst>
          </p:cNvPr>
          <p:cNvSpPr/>
          <p:nvPr/>
        </p:nvSpPr>
        <p:spPr>
          <a:xfrm>
            <a:off x="2765842" y="2222328"/>
            <a:ext cx="954245" cy="545791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1D9B53C-2AEA-4A2F-B511-D97551739E72}"/>
              </a:ext>
            </a:extLst>
          </p:cNvPr>
          <p:cNvSpPr/>
          <p:nvPr/>
        </p:nvSpPr>
        <p:spPr>
          <a:xfrm>
            <a:off x="258012" y="927360"/>
            <a:ext cx="1775166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當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N=6, K=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2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54009F31-7190-4249-9F5F-A72648EF81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950571"/>
              </p:ext>
            </p:extLst>
          </p:nvPr>
        </p:nvGraphicFramePr>
        <p:xfrm>
          <a:off x="1104533" y="4205804"/>
          <a:ext cx="7153594" cy="2223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335">
                  <a:extLst>
                    <a:ext uri="{9D8B030D-6E8A-4147-A177-3AD203B41FA5}">
                      <a16:colId xmlns:a16="http://schemas.microsoft.com/office/drawing/2014/main" val="2894239949"/>
                    </a:ext>
                  </a:extLst>
                </a:gridCol>
                <a:gridCol w="378335">
                  <a:extLst>
                    <a:ext uri="{9D8B030D-6E8A-4147-A177-3AD203B41FA5}">
                      <a16:colId xmlns:a16="http://schemas.microsoft.com/office/drawing/2014/main" val="983230359"/>
                    </a:ext>
                  </a:extLst>
                </a:gridCol>
                <a:gridCol w="471056">
                  <a:extLst>
                    <a:ext uri="{9D8B030D-6E8A-4147-A177-3AD203B41FA5}">
                      <a16:colId xmlns:a16="http://schemas.microsoft.com/office/drawing/2014/main" val="1668786347"/>
                    </a:ext>
                  </a:extLst>
                </a:gridCol>
                <a:gridCol w="471056">
                  <a:extLst>
                    <a:ext uri="{9D8B030D-6E8A-4147-A177-3AD203B41FA5}">
                      <a16:colId xmlns:a16="http://schemas.microsoft.com/office/drawing/2014/main" val="2798904615"/>
                    </a:ext>
                  </a:extLst>
                </a:gridCol>
                <a:gridCol w="471884">
                  <a:extLst>
                    <a:ext uri="{9D8B030D-6E8A-4147-A177-3AD203B41FA5}">
                      <a16:colId xmlns:a16="http://schemas.microsoft.com/office/drawing/2014/main" val="813751315"/>
                    </a:ext>
                  </a:extLst>
                </a:gridCol>
                <a:gridCol w="471056">
                  <a:extLst>
                    <a:ext uri="{9D8B030D-6E8A-4147-A177-3AD203B41FA5}">
                      <a16:colId xmlns:a16="http://schemas.microsoft.com/office/drawing/2014/main" val="3995987088"/>
                    </a:ext>
                  </a:extLst>
                </a:gridCol>
                <a:gridCol w="471056">
                  <a:extLst>
                    <a:ext uri="{9D8B030D-6E8A-4147-A177-3AD203B41FA5}">
                      <a16:colId xmlns:a16="http://schemas.microsoft.com/office/drawing/2014/main" val="1719882972"/>
                    </a:ext>
                  </a:extLst>
                </a:gridCol>
                <a:gridCol w="471884">
                  <a:extLst>
                    <a:ext uri="{9D8B030D-6E8A-4147-A177-3AD203B41FA5}">
                      <a16:colId xmlns:a16="http://schemas.microsoft.com/office/drawing/2014/main" val="2660066671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3367883710"/>
                    </a:ext>
                  </a:extLst>
                </a:gridCol>
                <a:gridCol w="279819">
                  <a:extLst>
                    <a:ext uri="{9D8B030D-6E8A-4147-A177-3AD203B41FA5}">
                      <a16:colId xmlns:a16="http://schemas.microsoft.com/office/drawing/2014/main" val="382659406"/>
                    </a:ext>
                  </a:extLst>
                </a:gridCol>
                <a:gridCol w="1362668">
                  <a:extLst>
                    <a:ext uri="{9D8B030D-6E8A-4147-A177-3AD203B41FA5}">
                      <a16:colId xmlns:a16="http://schemas.microsoft.com/office/drawing/2014/main" val="4009263299"/>
                    </a:ext>
                  </a:extLst>
                </a:gridCol>
                <a:gridCol w="1403233">
                  <a:extLst>
                    <a:ext uri="{9D8B030D-6E8A-4147-A177-3AD203B41FA5}">
                      <a16:colId xmlns:a16="http://schemas.microsoft.com/office/drawing/2014/main" val="4066128977"/>
                    </a:ext>
                  </a:extLst>
                </a:gridCol>
              </a:tblGrid>
              <a:tr h="27790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j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j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342952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194017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145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32430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272787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076995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09377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44176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416813"/>
                  </a:ext>
                </a:extLst>
              </a:tr>
            </a:tbl>
          </a:graphicData>
        </a:graphic>
      </p:graphicFrame>
      <p:sp>
        <p:nvSpPr>
          <p:cNvPr id="16" name="矩形 15">
            <a:extLst>
              <a:ext uri="{FF2B5EF4-FFF2-40B4-BE49-F238E27FC236}">
                <a16:creationId xmlns:a16="http://schemas.microsoft.com/office/drawing/2014/main" id="{D1F39742-15B6-48F8-815B-1A9465B28672}"/>
              </a:ext>
            </a:extLst>
          </p:cNvPr>
          <p:cNvSpPr/>
          <p:nvPr/>
        </p:nvSpPr>
        <p:spPr>
          <a:xfrm>
            <a:off x="2982578" y="6377699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MAP</a:t>
            </a:r>
            <a:endParaRPr lang="zh-TW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67E80D5-E3BF-48B6-A826-A8343FE0CA90}"/>
              </a:ext>
            </a:extLst>
          </p:cNvPr>
          <p:cNvSpPr/>
          <p:nvPr/>
        </p:nvSpPr>
        <p:spPr>
          <a:xfrm>
            <a:off x="6772126" y="6377699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Z</a:t>
            </a:r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A4E19ED-0423-4620-8314-1E753E6ADE94}"/>
              </a:ext>
            </a:extLst>
          </p:cNvPr>
          <p:cNvSpPr/>
          <p:nvPr/>
        </p:nvSpPr>
        <p:spPr>
          <a:xfrm>
            <a:off x="183210" y="4002152"/>
            <a:ext cx="202491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9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當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 = 6 K =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06992DE-0FB8-407F-9635-268C47AB64B6}"/>
              </a:ext>
            </a:extLst>
          </p:cNvPr>
          <p:cNvSpPr/>
          <p:nvPr/>
        </p:nvSpPr>
        <p:spPr>
          <a:xfrm>
            <a:off x="7510062" y="4060068"/>
            <a:ext cx="506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s=4</a:t>
            </a:r>
            <a:endParaRPr lang="zh-HK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BAC09E-1BD1-4062-8B30-C8B847FAAA5B}"/>
              </a:ext>
            </a:extLst>
          </p:cNvPr>
          <p:cNvSpPr/>
          <p:nvPr/>
        </p:nvSpPr>
        <p:spPr>
          <a:xfrm>
            <a:off x="2906517" y="4060068"/>
            <a:ext cx="4506683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Z[2,2]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的值是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sum(4,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FF00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s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,3)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的傳回值。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s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1" name="手繪多邊形: 圖案 20">
            <a:extLst>
              <a:ext uri="{FF2B5EF4-FFF2-40B4-BE49-F238E27FC236}">
                <a16:creationId xmlns:a16="http://schemas.microsoft.com/office/drawing/2014/main" id="{19CA622D-0E79-4076-835C-C0349B75AF55}"/>
              </a:ext>
            </a:extLst>
          </p:cNvPr>
          <p:cNvSpPr/>
          <p:nvPr/>
        </p:nvSpPr>
        <p:spPr>
          <a:xfrm>
            <a:off x="2240764" y="4912125"/>
            <a:ext cx="2314885" cy="1458104"/>
          </a:xfrm>
          <a:custGeom>
            <a:avLst/>
            <a:gdLst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421415 w 4045910"/>
              <a:gd name="connsiteY27" fmla="*/ 1919801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80446 w 4045910"/>
              <a:gd name="connsiteY18" fmla="*/ 1617648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492977 w 4045910"/>
              <a:gd name="connsiteY15" fmla="*/ 599885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16834 w 4045910"/>
              <a:gd name="connsiteY16" fmla="*/ 727124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04218 w 4045910"/>
              <a:gd name="connsiteY6" fmla="*/ 297731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83732 w 4045910"/>
              <a:gd name="connsiteY6" fmla="*/ 393151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99636 w 4045910"/>
              <a:gd name="connsiteY6" fmla="*/ 377245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44788 w 4056538"/>
              <a:gd name="connsiteY0" fmla="*/ 1204184 h 2652136"/>
              <a:gd name="connsiteX1" fmla="*/ 44788 w 4056538"/>
              <a:gd name="connsiteY1" fmla="*/ 289784 h 2652136"/>
              <a:gd name="connsiteX2" fmla="*/ 283327 w 4056538"/>
              <a:gd name="connsiteY2" fmla="*/ 19439 h 2652136"/>
              <a:gd name="connsiteX3" fmla="*/ 680892 w 4056538"/>
              <a:gd name="connsiteY3" fmla="*/ 27391 h 2652136"/>
              <a:gd name="connsiteX4" fmla="*/ 935334 w 4056538"/>
              <a:gd name="connsiteY4" fmla="*/ 75099 h 2652136"/>
              <a:gd name="connsiteX5" fmla="*/ 1110264 w 4056538"/>
              <a:gd name="connsiteY5" fmla="*/ 377245 h 2652136"/>
              <a:gd name="connsiteX6" fmla="*/ 1825880 w 4056538"/>
              <a:gd name="connsiteY6" fmla="*/ 377248 h 2652136"/>
              <a:gd name="connsiteX7" fmla="*/ 2032614 w 4056538"/>
              <a:gd name="connsiteY7" fmla="*/ 329540 h 2652136"/>
              <a:gd name="connsiteX8" fmla="*/ 2477887 w 4056538"/>
              <a:gd name="connsiteY8" fmla="*/ 321589 h 2652136"/>
              <a:gd name="connsiteX9" fmla="*/ 2724377 w 4056538"/>
              <a:gd name="connsiteY9" fmla="*/ 297735 h 2652136"/>
              <a:gd name="connsiteX10" fmla="*/ 2931111 w 4056538"/>
              <a:gd name="connsiteY10" fmla="*/ 321589 h 2652136"/>
              <a:gd name="connsiteX11" fmla="*/ 3074235 w 4056538"/>
              <a:gd name="connsiteY11" fmla="*/ 353394 h 2652136"/>
              <a:gd name="connsiteX12" fmla="*/ 3265066 w 4056538"/>
              <a:gd name="connsiteY12" fmla="*/ 289784 h 2652136"/>
              <a:gd name="connsiteX13" fmla="*/ 3358397 w 4056538"/>
              <a:gd name="connsiteY13" fmla="*/ 516908 h 2652136"/>
              <a:gd name="connsiteX14" fmla="*/ 3519511 w 4056538"/>
              <a:gd name="connsiteY14" fmla="*/ 806648 h 2652136"/>
              <a:gd name="connsiteX15" fmla="*/ 3551313 w 4056538"/>
              <a:gd name="connsiteY15" fmla="*/ 1387064 h 2652136"/>
              <a:gd name="connsiteX16" fmla="*/ 3614931 w 4056538"/>
              <a:gd name="connsiteY16" fmla="*/ 1665363 h 2652136"/>
              <a:gd name="connsiteX17" fmla="*/ 3901170 w 4056538"/>
              <a:gd name="connsiteY17" fmla="*/ 1768726 h 2652136"/>
              <a:gd name="connsiteX18" fmla="*/ 4052245 w 4056538"/>
              <a:gd name="connsiteY18" fmla="*/ 1824385 h 2652136"/>
              <a:gd name="connsiteX19" fmla="*/ 4004537 w 4056538"/>
              <a:gd name="connsiteY19" fmla="*/ 2182194 h 2652136"/>
              <a:gd name="connsiteX20" fmla="*/ 3893219 w 4056538"/>
              <a:gd name="connsiteY20" fmla="*/ 2365074 h 2652136"/>
              <a:gd name="connsiteX21" fmla="*/ 3702388 w 4056538"/>
              <a:gd name="connsiteY21" fmla="*/ 2380977 h 2652136"/>
              <a:gd name="connsiteX22" fmla="*/ 3559264 w 4056538"/>
              <a:gd name="connsiteY22" fmla="*/ 2460490 h 2652136"/>
              <a:gd name="connsiteX23" fmla="*/ 3511556 w 4056538"/>
              <a:gd name="connsiteY23" fmla="*/ 2269659 h 2652136"/>
              <a:gd name="connsiteX24" fmla="*/ 3503605 w 4056538"/>
              <a:gd name="connsiteY24" fmla="*/ 1999314 h 2652136"/>
              <a:gd name="connsiteX25" fmla="*/ 3376379 w 4056538"/>
              <a:gd name="connsiteY25" fmla="*/ 1935705 h 2652136"/>
              <a:gd name="connsiteX26" fmla="*/ 2891355 w 4056538"/>
              <a:gd name="connsiteY26" fmla="*/ 1951606 h 2652136"/>
              <a:gd name="connsiteX27" fmla="*/ 2787988 w 4056538"/>
              <a:gd name="connsiteY27" fmla="*/ 2365074 h 2652136"/>
              <a:gd name="connsiteX28" fmla="*/ 2692572 w 4056538"/>
              <a:gd name="connsiteY28" fmla="*/ 2651321 h 2652136"/>
              <a:gd name="connsiteX29" fmla="*/ 2597156 w 4056538"/>
              <a:gd name="connsiteY29" fmla="*/ 2277610 h 2652136"/>
              <a:gd name="connsiteX30" fmla="*/ 2509692 w 4056538"/>
              <a:gd name="connsiteY30" fmla="*/ 1983412 h 2652136"/>
              <a:gd name="connsiteX31" fmla="*/ 1730464 w 4056538"/>
              <a:gd name="connsiteY31" fmla="*/ 1959558 h 2652136"/>
              <a:gd name="connsiteX32" fmla="*/ 935334 w 4056538"/>
              <a:gd name="connsiteY32" fmla="*/ 1872093 h 2652136"/>
              <a:gd name="connsiteX33" fmla="*/ 505963 w 4056538"/>
              <a:gd name="connsiteY33" fmla="*/ 1721019 h 2652136"/>
              <a:gd name="connsiteX34" fmla="*/ 44788 w 4056538"/>
              <a:gd name="connsiteY34" fmla="*/ 1204184 h 2652136"/>
              <a:gd name="connsiteX0" fmla="*/ 58033 w 4037977"/>
              <a:gd name="connsiteY0" fmla="*/ 1251898 h 2652136"/>
              <a:gd name="connsiteX1" fmla="*/ 26227 w 4037977"/>
              <a:gd name="connsiteY1" fmla="*/ 289784 h 2652136"/>
              <a:gd name="connsiteX2" fmla="*/ 264766 w 4037977"/>
              <a:gd name="connsiteY2" fmla="*/ 19439 h 2652136"/>
              <a:gd name="connsiteX3" fmla="*/ 662331 w 4037977"/>
              <a:gd name="connsiteY3" fmla="*/ 27391 h 2652136"/>
              <a:gd name="connsiteX4" fmla="*/ 916773 w 4037977"/>
              <a:gd name="connsiteY4" fmla="*/ 75099 h 2652136"/>
              <a:gd name="connsiteX5" fmla="*/ 1091703 w 4037977"/>
              <a:gd name="connsiteY5" fmla="*/ 377245 h 2652136"/>
              <a:gd name="connsiteX6" fmla="*/ 1807319 w 4037977"/>
              <a:gd name="connsiteY6" fmla="*/ 377248 h 2652136"/>
              <a:gd name="connsiteX7" fmla="*/ 2014053 w 4037977"/>
              <a:gd name="connsiteY7" fmla="*/ 329540 h 2652136"/>
              <a:gd name="connsiteX8" fmla="*/ 2459326 w 4037977"/>
              <a:gd name="connsiteY8" fmla="*/ 321589 h 2652136"/>
              <a:gd name="connsiteX9" fmla="*/ 2705816 w 4037977"/>
              <a:gd name="connsiteY9" fmla="*/ 297735 h 2652136"/>
              <a:gd name="connsiteX10" fmla="*/ 2912550 w 4037977"/>
              <a:gd name="connsiteY10" fmla="*/ 321589 h 2652136"/>
              <a:gd name="connsiteX11" fmla="*/ 3055674 w 4037977"/>
              <a:gd name="connsiteY11" fmla="*/ 353394 h 2652136"/>
              <a:gd name="connsiteX12" fmla="*/ 3246505 w 4037977"/>
              <a:gd name="connsiteY12" fmla="*/ 289784 h 2652136"/>
              <a:gd name="connsiteX13" fmla="*/ 3339836 w 4037977"/>
              <a:gd name="connsiteY13" fmla="*/ 516908 h 2652136"/>
              <a:gd name="connsiteX14" fmla="*/ 3500950 w 4037977"/>
              <a:gd name="connsiteY14" fmla="*/ 806648 h 2652136"/>
              <a:gd name="connsiteX15" fmla="*/ 3532752 w 4037977"/>
              <a:gd name="connsiteY15" fmla="*/ 1387064 h 2652136"/>
              <a:gd name="connsiteX16" fmla="*/ 3596370 w 4037977"/>
              <a:gd name="connsiteY16" fmla="*/ 1665363 h 2652136"/>
              <a:gd name="connsiteX17" fmla="*/ 3882609 w 4037977"/>
              <a:gd name="connsiteY17" fmla="*/ 1768726 h 2652136"/>
              <a:gd name="connsiteX18" fmla="*/ 4033684 w 4037977"/>
              <a:gd name="connsiteY18" fmla="*/ 1824385 h 2652136"/>
              <a:gd name="connsiteX19" fmla="*/ 3985976 w 4037977"/>
              <a:gd name="connsiteY19" fmla="*/ 2182194 h 2652136"/>
              <a:gd name="connsiteX20" fmla="*/ 3874658 w 4037977"/>
              <a:gd name="connsiteY20" fmla="*/ 2365074 h 2652136"/>
              <a:gd name="connsiteX21" fmla="*/ 3683827 w 4037977"/>
              <a:gd name="connsiteY21" fmla="*/ 2380977 h 2652136"/>
              <a:gd name="connsiteX22" fmla="*/ 3540703 w 4037977"/>
              <a:gd name="connsiteY22" fmla="*/ 2460490 h 2652136"/>
              <a:gd name="connsiteX23" fmla="*/ 3492995 w 4037977"/>
              <a:gd name="connsiteY23" fmla="*/ 2269659 h 2652136"/>
              <a:gd name="connsiteX24" fmla="*/ 3485044 w 4037977"/>
              <a:gd name="connsiteY24" fmla="*/ 1999314 h 2652136"/>
              <a:gd name="connsiteX25" fmla="*/ 3357818 w 4037977"/>
              <a:gd name="connsiteY25" fmla="*/ 1935705 h 2652136"/>
              <a:gd name="connsiteX26" fmla="*/ 2872794 w 4037977"/>
              <a:gd name="connsiteY26" fmla="*/ 1951606 h 2652136"/>
              <a:gd name="connsiteX27" fmla="*/ 2769427 w 4037977"/>
              <a:gd name="connsiteY27" fmla="*/ 2365074 h 2652136"/>
              <a:gd name="connsiteX28" fmla="*/ 2674011 w 4037977"/>
              <a:gd name="connsiteY28" fmla="*/ 2651321 h 2652136"/>
              <a:gd name="connsiteX29" fmla="*/ 2578595 w 4037977"/>
              <a:gd name="connsiteY29" fmla="*/ 2277610 h 2652136"/>
              <a:gd name="connsiteX30" fmla="*/ 2491131 w 4037977"/>
              <a:gd name="connsiteY30" fmla="*/ 1983412 h 2652136"/>
              <a:gd name="connsiteX31" fmla="*/ 1711903 w 4037977"/>
              <a:gd name="connsiteY31" fmla="*/ 1959558 h 2652136"/>
              <a:gd name="connsiteX32" fmla="*/ 916773 w 4037977"/>
              <a:gd name="connsiteY32" fmla="*/ 1872093 h 2652136"/>
              <a:gd name="connsiteX33" fmla="*/ 487402 w 4037977"/>
              <a:gd name="connsiteY33" fmla="*/ 1721019 h 2652136"/>
              <a:gd name="connsiteX34" fmla="*/ 58033 w 4037977"/>
              <a:gd name="connsiteY34" fmla="*/ 1251898 h 2652136"/>
              <a:gd name="connsiteX0" fmla="*/ 50862 w 4030806"/>
              <a:gd name="connsiteY0" fmla="*/ 1251898 h 2652136"/>
              <a:gd name="connsiteX1" fmla="*/ 19056 w 4030806"/>
              <a:gd name="connsiteY1" fmla="*/ 289784 h 2652136"/>
              <a:gd name="connsiteX2" fmla="*/ 257595 w 4030806"/>
              <a:gd name="connsiteY2" fmla="*/ 19439 h 2652136"/>
              <a:gd name="connsiteX3" fmla="*/ 655160 w 4030806"/>
              <a:gd name="connsiteY3" fmla="*/ 27391 h 2652136"/>
              <a:gd name="connsiteX4" fmla="*/ 909602 w 4030806"/>
              <a:gd name="connsiteY4" fmla="*/ 75099 h 2652136"/>
              <a:gd name="connsiteX5" fmla="*/ 1084532 w 4030806"/>
              <a:gd name="connsiteY5" fmla="*/ 377245 h 2652136"/>
              <a:gd name="connsiteX6" fmla="*/ 1800148 w 4030806"/>
              <a:gd name="connsiteY6" fmla="*/ 377248 h 2652136"/>
              <a:gd name="connsiteX7" fmla="*/ 2006882 w 4030806"/>
              <a:gd name="connsiteY7" fmla="*/ 329540 h 2652136"/>
              <a:gd name="connsiteX8" fmla="*/ 2452155 w 4030806"/>
              <a:gd name="connsiteY8" fmla="*/ 321589 h 2652136"/>
              <a:gd name="connsiteX9" fmla="*/ 2698645 w 4030806"/>
              <a:gd name="connsiteY9" fmla="*/ 297735 h 2652136"/>
              <a:gd name="connsiteX10" fmla="*/ 2905379 w 4030806"/>
              <a:gd name="connsiteY10" fmla="*/ 321589 h 2652136"/>
              <a:gd name="connsiteX11" fmla="*/ 3048503 w 4030806"/>
              <a:gd name="connsiteY11" fmla="*/ 353394 h 2652136"/>
              <a:gd name="connsiteX12" fmla="*/ 3239334 w 4030806"/>
              <a:gd name="connsiteY12" fmla="*/ 289784 h 2652136"/>
              <a:gd name="connsiteX13" fmla="*/ 3332665 w 4030806"/>
              <a:gd name="connsiteY13" fmla="*/ 516908 h 2652136"/>
              <a:gd name="connsiteX14" fmla="*/ 3493779 w 4030806"/>
              <a:gd name="connsiteY14" fmla="*/ 806648 h 2652136"/>
              <a:gd name="connsiteX15" fmla="*/ 3525581 w 4030806"/>
              <a:gd name="connsiteY15" fmla="*/ 1387064 h 2652136"/>
              <a:gd name="connsiteX16" fmla="*/ 3589199 w 4030806"/>
              <a:gd name="connsiteY16" fmla="*/ 1665363 h 2652136"/>
              <a:gd name="connsiteX17" fmla="*/ 3875438 w 4030806"/>
              <a:gd name="connsiteY17" fmla="*/ 1768726 h 2652136"/>
              <a:gd name="connsiteX18" fmla="*/ 4026513 w 4030806"/>
              <a:gd name="connsiteY18" fmla="*/ 1824385 h 2652136"/>
              <a:gd name="connsiteX19" fmla="*/ 3978805 w 4030806"/>
              <a:gd name="connsiteY19" fmla="*/ 2182194 h 2652136"/>
              <a:gd name="connsiteX20" fmla="*/ 3867487 w 4030806"/>
              <a:gd name="connsiteY20" fmla="*/ 2365074 h 2652136"/>
              <a:gd name="connsiteX21" fmla="*/ 3676656 w 4030806"/>
              <a:gd name="connsiteY21" fmla="*/ 2380977 h 2652136"/>
              <a:gd name="connsiteX22" fmla="*/ 3533532 w 4030806"/>
              <a:gd name="connsiteY22" fmla="*/ 2460490 h 2652136"/>
              <a:gd name="connsiteX23" fmla="*/ 3485824 w 4030806"/>
              <a:gd name="connsiteY23" fmla="*/ 2269659 h 2652136"/>
              <a:gd name="connsiteX24" fmla="*/ 3477873 w 4030806"/>
              <a:gd name="connsiteY24" fmla="*/ 1999314 h 2652136"/>
              <a:gd name="connsiteX25" fmla="*/ 3350647 w 4030806"/>
              <a:gd name="connsiteY25" fmla="*/ 1935705 h 2652136"/>
              <a:gd name="connsiteX26" fmla="*/ 2865623 w 4030806"/>
              <a:gd name="connsiteY26" fmla="*/ 1951606 h 2652136"/>
              <a:gd name="connsiteX27" fmla="*/ 2762256 w 4030806"/>
              <a:gd name="connsiteY27" fmla="*/ 2365074 h 2652136"/>
              <a:gd name="connsiteX28" fmla="*/ 2666840 w 4030806"/>
              <a:gd name="connsiteY28" fmla="*/ 2651321 h 2652136"/>
              <a:gd name="connsiteX29" fmla="*/ 2571424 w 4030806"/>
              <a:gd name="connsiteY29" fmla="*/ 2277610 h 2652136"/>
              <a:gd name="connsiteX30" fmla="*/ 2483960 w 4030806"/>
              <a:gd name="connsiteY30" fmla="*/ 1983412 h 2652136"/>
              <a:gd name="connsiteX31" fmla="*/ 1704732 w 4030806"/>
              <a:gd name="connsiteY31" fmla="*/ 1959558 h 2652136"/>
              <a:gd name="connsiteX32" fmla="*/ 909602 w 4030806"/>
              <a:gd name="connsiteY32" fmla="*/ 1872093 h 2652136"/>
              <a:gd name="connsiteX33" fmla="*/ 480231 w 4030806"/>
              <a:gd name="connsiteY33" fmla="*/ 1721019 h 2652136"/>
              <a:gd name="connsiteX34" fmla="*/ 50862 w 4030806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22618 w 4046542"/>
              <a:gd name="connsiteY7" fmla="*/ 329540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31807 w 4011751"/>
              <a:gd name="connsiteY0" fmla="*/ 1251898 h 2653181"/>
              <a:gd name="connsiteX1" fmla="*/ 1 w 4011751"/>
              <a:gd name="connsiteY1" fmla="*/ 289784 h 2653181"/>
              <a:gd name="connsiteX2" fmla="*/ 238540 w 4011751"/>
              <a:gd name="connsiteY2" fmla="*/ 19439 h 2653181"/>
              <a:gd name="connsiteX3" fmla="*/ 636105 w 4011751"/>
              <a:gd name="connsiteY3" fmla="*/ 27391 h 2653181"/>
              <a:gd name="connsiteX4" fmla="*/ 890547 w 4011751"/>
              <a:gd name="connsiteY4" fmla="*/ 75099 h 2653181"/>
              <a:gd name="connsiteX5" fmla="*/ 1065477 w 4011751"/>
              <a:gd name="connsiteY5" fmla="*/ 377245 h 2653181"/>
              <a:gd name="connsiteX6" fmla="*/ 1781093 w 4011751"/>
              <a:gd name="connsiteY6" fmla="*/ 377248 h 2653181"/>
              <a:gd name="connsiteX7" fmla="*/ 2019634 w 4011751"/>
              <a:gd name="connsiteY7" fmla="*/ 337492 h 2653181"/>
              <a:gd name="connsiteX8" fmla="*/ 2433100 w 4011751"/>
              <a:gd name="connsiteY8" fmla="*/ 321589 h 2653181"/>
              <a:gd name="connsiteX9" fmla="*/ 2679590 w 4011751"/>
              <a:gd name="connsiteY9" fmla="*/ 297735 h 2653181"/>
              <a:gd name="connsiteX10" fmla="*/ 2886324 w 4011751"/>
              <a:gd name="connsiteY10" fmla="*/ 321589 h 2653181"/>
              <a:gd name="connsiteX11" fmla="*/ 3029448 w 4011751"/>
              <a:gd name="connsiteY11" fmla="*/ 353394 h 2653181"/>
              <a:gd name="connsiteX12" fmla="*/ 3220279 w 4011751"/>
              <a:gd name="connsiteY12" fmla="*/ 289784 h 2653181"/>
              <a:gd name="connsiteX13" fmla="*/ 3313610 w 4011751"/>
              <a:gd name="connsiteY13" fmla="*/ 516908 h 2653181"/>
              <a:gd name="connsiteX14" fmla="*/ 3474724 w 4011751"/>
              <a:gd name="connsiteY14" fmla="*/ 806648 h 2653181"/>
              <a:gd name="connsiteX15" fmla="*/ 3506526 w 4011751"/>
              <a:gd name="connsiteY15" fmla="*/ 1387064 h 2653181"/>
              <a:gd name="connsiteX16" fmla="*/ 3570144 w 4011751"/>
              <a:gd name="connsiteY16" fmla="*/ 1665363 h 2653181"/>
              <a:gd name="connsiteX17" fmla="*/ 3856383 w 4011751"/>
              <a:gd name="connsiteY17" fmla="*/ 1768726 h 2653181"/>
              <a:gd name="connsiteX18" fmla="*/ 4007458 w 4011751"/>
              <a:gd name="connsiteY18" fmla="*/ 1824385 h 2653181"/>
              <a:gd name="connsiteX19" fmla="*/ 3959750 w 4011751"/>
              <a:gd name="connsiteY19" fmla="*/ 2182194 h 2653181"/>
              <a:gd name="connsiteX20" fmla="*/ 3848432 w 4011751"/>
              <a:gd name="connsiteY20" fmla="*/ 2365074 h 2653181"/>
              <a:gd name="connsiteX21" fmla="*/ 3657601 w 4011751"/>
              <a:gd name="connsiteY21" fmla="*/ 2380977 h 2653181"/>
              <a:gd name="connsiteX22" fmla="*/ 3514477 w 4011751"/>
              <a:gd name="connsiteY22" fmla="*/ 2460490 h 2653181"/>
              <a:gd name="connsiteX23" fmla="*/ 3466769 w 4011751"/>
              <a:gd name="connsiteY23" fmla="*/ 2269659 h 2653181"/>
              <a:gd name="connsiteX24" fmla="*/ 3458818 w 4011751"/>
              <a:gd name="connsiteY24" fmla="*/ 1999314 h 2653181"/>
              <a:gd name="connsiteX25" fmla="*/ 3331592 w 4011751"/>
              <a:gd name="connsiteY25" fmla="*/ 1935705 h 2653181"/>
              <a:gd name="connsiteX26" fmla="*/ 2846568 w 4011751"/>
              <a:gd name="connsiteY26" fmla="*/ 1951606 h 2653181"/>
              <a:gd name="connsiteX27" fmla="*/ 2743201 w 4011751"/>
              <a:gd name="connsiteY27" fmla="*/ 2365074 h 2653181"/>
              <a:gd name="connsiteX28" fmla="*/ 2647785 w 4011751"/>
              <a:gd name="connsiteY28" fmla="*/ 2651321 h 2653181"/>
              <a:gd name="connsiteX29" fmla="*/ 2595204 w 4011751"/>
              <a:gd name="connsiteY29" fmla="*/ 2228131 h 2653181"/>
              <a:gd name="connsiteX30" fmla="*/ 2464905 w 4011751"/>
              <a:gd name="connsiteY30" fmla="*/ 1983412 h 2653181"/>
              <a:gd name="connsiteX31" fmla="*/ 1685677 w 4011751"/>
              <a:gd name="connsiteY31" fmla="*/ 1959558 h 2653181"/>
              <a:gd name="connsiteX32" fmla="*/ 890547 w 4011751"/>
              <a:gd name="connsiteY32" fmla="*/ 1872093 h 2653181"/>
              <a:gd name="connsiteX33" fmla="*/ 461176 w 4011751"/>
              <a:gd name="connsiteY33" fmla="*/ 1721019 h 2653181"/>
              <a:gd name="connsiteX34" fmla="*/ 31807 w 4011751"/>
              <a:gd name="connsiteY34" fmla="*/ 1251898 h 2653181"/>
              <a:gd name="connsiteX0" fmla="*/ 24465 w 4004409"/>
              <a:gd name="connsiteY0" fmla="*/ 1253365 h 2654648"/>
              <a:gd name="connsiteX1" fmla="*/ 56903 w 4004409"/>
              <a:gd name="connsiteY1" fmla="*/ 311052 h 2654648"/>
              <a:gd name="connsiteX2" fmla="*/ 231198 w 4004409"/>
              <a:gd name="connsiteY2" fmla="*/ 20906 h 2654648"/>
              <a:gd name="connsiteX3" fmla="*/ 628763 w 4004409"/>
              <a:gd name="connsiteY3" fmla="*/ 28858 h 2654648"/>
              <a:gd name="connsiteX4" fmla="*/ 883205 w 4004409"/>
              <a:gd name="connsiteY4" fmla="*/ 76566 h 2654648"/>
              <a:gd name="connsiteX5" fmla="*/ 1058135 w 4004409"/>
              <a:gd name="connsiteY5" fmla="*/ 378712 h 2654648"/>
              <a:gd name="connsiteX6" fmla="*/ 1773751 w 4004409"/>
              <a:gd name="connsiteY6" fmla="*/ 378715 h 2654648"/>
              <a:gd name="connsiteX7" fmla="*/ 2012292 w 4004409"/>
              <a:gd name="connsiteY7" fmla="*/ 338959 h 2654648"/>
              <a:gd name="connsiteX8" fmla="*/ 2425758 w 4004409"/>
              <a:gd name="connsiteY8" fmla="*/ 323056 h 2654648"/>
              <a:gd name="connsiteX9" fmla="*/ 2672248 w 4004409"/>
              <a:gd name="connsiteY9" fmla="*/ 299202 h 2654648"/>
              <a:gd name="connsiteX10" fmla="*/ 2878982 w 4004409"/>
              <a:gd name="connsiteY10" fmla="*/ 323056 h 2654648"/>
              <a:gd name="connsiteX11" fmla="*/ 3022106 w 4004409"/>
              <a:gd name="connsiteY11" fmla="*/ 354861 h 2654648"/>
              <a:gd name="connsiteX12" fmla="*/ 3212937 w 4004409"/>
              <a:gd name="connsiteY12" fmla="*/ 291251 h 2654648"/>
              <a:gd name="connsiteX13" fmla="*/ 3306268 w 4004409"/>
              <a:gd name="connsiteY13" fmla="*/ 518375 h 2654648"/>
              <a:gd name="connsiteX14" fmla="*/ 3467382 w 4004409"/>
              <a:gd name="connsiteY14" fmla="*/ 808115 h 2654648"/>
              <a:gd name="connsiteX15" fmla="*/ 3499184 w 4004409"/>
              <a:gd name="connsiteY15" fmla="*/ 1388531 h 2654648"/>
              <a:gd name="connsiteX16" fmla="*/ 3562802 w 4004409"/>
              <a:gd name="connsiteY16" fmla="*/ 1666830 h 2654648"/>
              <a:gd name="connsiteX17" fmla="*/ 3849041 w 4004409"/>
              <a:gd name="connsiteY17" fmla="*/ 1770193 h 2654648"/>
              <a:gd name="connsiteX18" fmla="*/ 4000116 w 4004409"/>
              <a:gd name="connsiteY18" fmla="*/ 1825852 h 2654648"/>
              <a:gd name="connsiteX19" fmla="*/ 3952408 w 4004409"/>
              <a:gd name="connsiteY19" fmla="*/ 2183661 h 2654648"/>
              <a:gd name="connsiteX20" fmla="*/ 3841090 w 4004409"/>
              <a:gd name="connsiteY20" fmla="*/ 2366541 h 2654648"/>
              <a:gd name="connsiteX21" fmla="*/ 3650259 w 4004409"/>
              <a:gd name="connsiteY21" fmla="*/ 2382444 h 2654648"/>
              <a:gd name="connsiteX22" fmla="*/ 3507135 w 4004409"/>
              <a:gd name="connsiteY22" fmla="*/ 2461957 h 2654648"/>
              <a:gd name="connsiteX23" fmla="*/ 3459427 w 4004409"/>
              <a:gd name="connsiteY23" fmla="*/ 2271126 h 2654648"/>
              <a:gd name="connsiteX24" fmla="*/ 3451476 w 4004409"/>
              <a:gd name="connsiteY24" fmla="*/ 2000781 h 2654648"/>
              <a:gd name="connsiteX25" fmla="*/ 3324250 w 4004409"/>
              <a:gd name="connsiteY25" fmla="*/ 1937172 h 2654648"/>
              <a:gd name="connsiteX26" fmla="*/ 2839226 w 4004409"/>
              <a:gd name="connsiteY26" fmla="*/ 1953073 h 2654648"/>
              <a:gd name="connsiteX27" fmla="*/ 2735859 w 4004409"/>
              <a:gd name="connsiteY27" fmla="*/ 2366541 h 2654648"/>
              <a:gd name="connsiteX28" fmla="*/ 2640443 w 4004409"/>
              <a:gd name="connsiteY28" fmla="*/ 2652788 h 2654648"/>
              <a:gd name="connsiteX29" fmla="*/ 2587862 w 4004409"/>
              <a:gd name="connsiteY29" fmla="*/ 2229598 h 2654648"/>
              <a:gd name="connsiteX30" fmla="*/ 2457563 w 4004409"/>
              <a:gd name="connsiteY30" fmla="*/ 1984879 h 2654648"/>
              <a:gd name="connsiteX31" fmla="*/ 1678335 w 4004409"/>
              <a:gd name="connsiteY31" fmla="*/ 1961025 h 2654648"/>
              <a:gd name="connsiteX32" fmla="*/ 883205 w 4004409"/>
              <a:gd name="connsiteY32" fmla="*/ 1873560 h 2654648"/>
              <a:gd name="connsiteX33" fmla="*/ 453834 w 4004409"/>
              <a:gd name="connsiteY33" fmla="*/ 1722486 h 2654648"/>
              <a:gd name="connsiteX34" fmla="*/ 24465 w 4004409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903654 w 4024858"/>
              <a:gd name="connsiteY32" fmla="*/ 1873560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1000028 w 4024858"/>
              <a:gd name="connsiteY32" fmla="*/ 1873559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86941"/>
              <a:gd name="connsiteY0" fmla="*/ 1253365 h 2654648"/>
              <a:gd name="connsiteX1" fmla="*/ 20449 w 4086941"/>
              <a:gd name="connsiteY1" fmla="*/ 311053 h 2654648"/>
              <a:gd name="connsiteX2" fmla="*/ 251647 w 4086941"/>
              <a:gd name="connsiteY2" fmla="*/ 20906 h 2654648"/>
              <a:gd name="connsiteX3" fmla="*/ 649212 w 4086941"/>
              <a:gd name="connsiteY3" fmla="*/ 28858 h 2654648"/>
              <a:gd name="connsiteX4" fmla="*/ 903654 w 4086941"/>
              <a:gd name="connsiteY4" fmla="*/ 76566 h 2654648"/>
              <a:gd name="connsiteX5" fmla="*/ 1078584 w 4086941"/>
              <a:gd name="connsiteY5" fmla="*/ 378712 h 2654648"/>
              <a:gd name="connsiteX6" fmla="*/ 1794200 w 4086941"/>
              <a:gd name="connsiteY6" fmla="*/ 378715 h 2654648"/>
              <a:gd name="connsiteX7" fmla="*/ 2032741 w 4086941"/>
              <a:gd name="connsiteY7" fmla="*/ 338959 h 2654648"/>
              <a:gd name="connsiteX8" fmla="*/ 2446207 w 4086941"/>
              <a:gd name="connsiteY8" fmla="*/ 323056 h 2654648"/>
              <a:gd name="connsiteX9" fmla="*/ 2692697 w 4086941"/>
              <a:gd name="connsiteY9" fmla="*/ 299202 h 2654648"/>
              <a:gd name="connsiteX10" fmla="*/ 2899431 w 4086941"/>
              <a:gd name="connsiteY10" fmla="*/ 323056 h 2654648"/>
              <a:gd name="connsiteX11" fmla="*/ 3042555 w 4086941"/>
              <a:gd name="connsiteY11" fmla="*/ 354861 h 2654648"/>
              <a:gd name="connsiteX12" fmla="*/ 3233386 w 4086941"/>
              <a:gd name="connsiteY12" fmla="*/ 291251 h 2654648"/>
              <a:gd name="connsiteX13" fmla="*/ 3326717 w 4086941"/>
              <a:gd name="connsiteY13" fmla="*/ 518375 h 2654648"/>
              <a:gd name="connsiteX14" fmla="*/ 3487831 w 4086941"/>
              <a:gd name="connsiteY14" fmla="*/ 808115 h 2654648"/>
              <a:gd name="connsiteX15" fmla="*/ 3519633 w 4086941"/>
              <a:gd name="connsiteY15" fmla="*/ 1388531 h 2654648"/>
              <a:gd name="connsiteX16" fmla="*/ 3583251 w 4086941"/>
              <a:gd name="connsiteY16" fmla="*/ 1666830 h 2654648"/>
              <a:gd name="connsiteX17" fmla="*/ 3869490 w 4086941"/>
              <a:gd name="connsiteY17" fmla="*/ 1770193 h 2654648"/>
              <a:gd name="connsiteX18" fmla="*/ 4084815 w 4086941"/>
              <a:gd name="connsiteY18" fmla="*/ 1855554 h 2654648"/>
              <a:gd name="connsiteX19" fmla="*/ 3972857 w 4086941"/>
              <a:gd name="connsiteY19" fmla="*/ 2183661 h 2654648"/>
              <a:gd name="connsiteX20" fmla="*/ 3861539 w 4086941"/>
              <a:gd name="connsiteY20" fmla="*/ 2366541 h 2654648"/>
              <a:gd name="connsiteX21" fmla="*/ 3670708 w 4086941"/>
              <a:gd name="connsiteY21" fmla="*/ 2382444 h 2654648"/>
              <a:gd name="connsiteX22" fmla="*/ 3527584 w 4086941"/>
              <a:gd name="connsiteY22" fmla="*/ 2461957 h 2654648"/>
              <a:gd name="connsiteX23" fmla="*/ 3479876 w 4086941"/>
              <a:gd name="connsiteY23" fmla="*/ 2271126 h 2654648"/>
              <a:gd name="connsiteX24" fmla="*/ 3471925 w 4086941"/>
              <a:gd name="connsiteY24" fmla="*/ 2000781 h 2654648"/>
              <a:gd name="connsiteX25" fmla="*/ 3344699 w 4086941"/>
              <a:gd name="connsiteY25" fmla="*/ 1937172 h 2654648"/>
              <a:gd name="connsiteX26" fmla="*/ 2859675 w 4086941"/>
              <a:gd name="connsiteY26" fmla="*/ 1953073 h 2654648"/>
              <a:gd name="connsiteX27" fmla="*/ 2756308 w 4086941"/>
              <a:gd name="connsiteY27" fmla="*/ 2366541 h 2654648"/>
              <a:gd name="connsiteX28" fmla="*/ 2660892 w 4086941"/>
              <a:gd name="connsiteY28" fmla="*/ 2652788 h 2654648"/>
              <a:gd name="connsiteX29" fmla="*/ 2608311 w 4086941"/>
              <a:gd name="connsiteY29" fmla="*/ 2229598 h 2654648"/>
              <a:gd name="connsiteX30" fmla="*/ 2478012 w 4086941"/>
              <a:gd name="connsiteY30" fmla="*/ 1984879 h 2654648"/>
              <a:gd name="connsiteX31" fmla="*/ 1698784 w 4086941"/>
              <a:gd name="connsiteY31" fmla="*/ 1961025 h 2654648"/>
              <a:gd name="connsiteX32" fmla="*/ 1000028 w 4086941"/>
              <a:gd name="connsiteY32" fmla="*/ 1873559 h 2654648"/>
              <a:gd name="connsiteX33" fmla="*/ 474283 w 4086941"/>
              <a:gd name="connsiteY33" fmla="*/ 1722486 h 2654648"/>
              <a:gd name="connsiteX34" fmla="*/ 44914 w 4086941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479876 w 4113457"/>
              <a:gd name="connsiteY23" fmla="*/ 22711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91835 w 4113457"/>
              <a:gd name="connsiteY22" fmla="*/ 2531258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70708 w 4114154"/>
              <a:gd name="connsiteY21" fmla="*/ 2382444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541364 w 4114154"/>
              <a:gd name="connsiteY14" fmla="*/ 798214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541364 w 4114154"/>
              <a:gd name="connsiteY13" fmla="*/ 798214 h 2654648"/>
              <a:gd name="connsiteX14" fmla="*/ 3519633 w 4114154"/>
              <a:gd name="connsiteY14" fmla="*/ 1388531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14154" h="2654648">
                <a:moveTo>
                  <a:pt x="44914" y="1253365"/>
                </a:moveTo>
                <a:cubicBezTo>
                  <a:pt x="-30725" y="1018126"/>
                  <a:pt x="9636" y="625157"/>
                  <a:pt x="20449" y="311053"/>
                </a:cubicBezTo>
                <a:cubicBezTo>
                  <a:pt x="54905" y="105643"/>
                  <a:pt x="146853" y="67938"/>
                  <a:pt x="251647" y="20906"/>
                </a:cubicBezTo>
                <a:cubicBezTo>
                  <a:pt x="356441" y="-26126"/>
                  <a:pt x="540544" y="19581"/>
                  <a:pt x="649212" y="28858"/>
                </a:cubicBezTo>
                <a:cubicBezTo>
                  <a:pt x="757880" y="38135"/>
                  <a:pt x="832092" y="18257"/>
                  <a:pt x="903654" y="76566"/>
                </a:cubicBezTo>
                <a:cubicBezTo>
                  <a:pt x="975216" y="134875"/>
                  <a:pt x="930160" y="328354"/>
                  <a:pt x="1078584" y="378712"/>
                </a:cubicBezTo>
                <a:cubicBezTo>
                  <a:pt x="1227008" y="429070"/>
                  <a:pt x="1635174" y="385340"/>
                  <a:pt x="1794200" y="378715"/>
                </a:cubicBezTo>
                <a:cubicBezTo>
                  <a:pt x="1953226" y="372090"/>
                  <a:pt x="1924073" y="348235"/>
                  <a:pt x="2032741" y="338959"/>
                </a:cubicBezTo>
                <a:cubicBezTo>
                  <a:pt x="2141409" y="329682"/>
                  <a:pt x="2336214" y="329682"/>
                  <a:pt x="2446207" y="323056"/>
                </a:cubicBezTo>
                <a:cubicBezTo>
                  <a:pt x="2556200" y="316430"/>
                  <a:pt x="2617160" y="299202"/>
                  <a:pt x="2692697" y="299202"/>
                </a:cubicBezTo>
                <a:cubicBezTo>
                  <a:pt x="2768234" y="299202"/>
                  <a:pt x="2809316" y="324381"/>
                  <a:pt x="2899431" y="323056"/>
                </a:cubicBezTo>
                <a:cubicBezTo>
                  <a:pt x="2989546" y="321731"/>
                  <a:pt x="3162172" y="258698"/>
                  <a:pt x="3233386" y="291251"/>
                </a:cubicBezTo>
                <a:cubicBezTo>
                  <a:pt x="3304600" y="323804"/>
                  <a:pt x="3275387" y="433881"/>
                  <a:pt x="3326717" y="518375"/>
                </a:cubicBezTo>
                <a:cubicBezTo>
                  <a:pt x="3378047" y="602869"/>
                  <a:pt x="3548971" y="605473"/>
                  <a:pt x="3541364" y="798214"/>
                </a:cubicBezTo>
                <a:cubicBezTo>
                  <a:pt x="3533757" y="990955"/>
                  <a:pt x="3512652" y="1243762"/>
                  <a:pt x="3519633" y="1388531"/>
                </a:cubicBezTo>
                <a:cubicBezTo>
                  <a:pt x="3526614" y="1533300"/>
                  <a:pt x="3524942" y="1603220"/>
                  <a:pt x="3583251" y="1666830"/>
                </a:cubicBezTo>
                <a:cubicBezTo>
                  <a:pt x="3641560" y="1730440"/>
                  <a:pt x="3785896" y="1738739"/>
                  <a:pt x="3869490" y="1770193"/>
                </a:cubicBezTo>
                <a:cubicBezTo>
                  <a:pt x="3953084" y="1801647"/>
                  <a:pt x="4048573" y="1786642"/>
                  <a:pt x="4084815" y="1855554"/>
                </a:cubicBezTo>
                <a:cubicBezTo>
                  <a:pt x="4121057" y="1924466"/>
                  <a:pt x="4125939" y="2093547"/>
                  <a:pt x="4086941" y="2183662"/>
                </a:cubicBezTo>
                <a:cubicBezTo>
                  <a:pt x="4047943" y="2273777"/>
                  <a:pt x="3921986" y="2356511"/>
                  <a:pt x="3850829" y="2396242"/>
                </a:cubicBezTo>
                <a:cubicBezTo>
                  <a:pt x="3779672" y="2435973"/>
                  <a:pt x="3703166" y="2399544"/>
                  <a:pt x="3660000" y="2422047"/>
                </a:cubicBezTo>
                <a:cubicBezTo>
                  <a:pt x="3616834" y="2444550"/>
                  <a:pt x="3612932" y="2559711"/>
                  <a:pt x="3591835" y="2531258"/>
                </a:cubicBezTo>
                <a:cubicBezTo>
                  <a:pt x="3570738" y="2502805"/>
                  <a:pt x="3553403" y="2339739"/>
                  <a:pt x="3533418" y="2251326"/>
                </a:cubicBezTo>
                <a:cubicBezTo>
                  <a:pt x="3513433" y="2162913"/>
                  <a:pt x="3503378" y="2053140"/>
                  <a:pt x="3471925" y="2000781"/>
                </a:cubicBezTo>
                <a:cubicBezTo>
                  <a:pt x="3440472" y="1948422"/>
                  <a:pt x="3446741" y="1945123"/>
                  <a:pt x="3344699" y="1937172"/>
                </a:cubicBezTo>
                <a:lnTo>
                  <a:pt x="2859675" y="1953073"/>
                </a:lnTo>
                <a:cubicBezTo>
                  <a:pt x="2761610" y="2024634"/>
                  <a:pt x="2789438" y="2249922"/>
                  <a:pt x="2756308" y="2366541"/>
                </a:cubicBezTo>
                <a:cubicBezTo>
                  <a:pt x="2723178" y="2483160"/>
                  <a:pt x="2685558" y="2675612"/>
                  <a:pt x="2660892" y="2652788"/>
                </a:cubicBezTo>
                <a:cubicBezTo>
                  <a:pt x="2636226" y="2629964"/>
                  <a:pt x="2638791" y="2340916"/>
                  <a:pt x="2608311" y="2229598"/>
                </a:cubicBezTo>
                <a:cubicBezTo>
                  <a:pt x="2577831" y="2118280"/>
                  <a:pt x="2629600" y="2029641"/>
                  <a:pt x="2478012" y="1984879"/>
                </a:cubicBezTo>
                <a:cubicBezTo>
                  <a:pt x="2326424" y="1940117"/>
                  <a:pt x="1945115" y="1979578"/>
                  <a:pt x="1698784" y="1961025"/>
                </a:cubicBezTo>
                <a:cubicBezTo>
                  <a:pt x="1452453" y="1942472"/>
                  <a:pt x="1204111" y="1913315"/>
                  <a:pt x="1000028" y="1873559"/>
                </a:cubicBezTo>
                <a:cubicBezTo>
                  <a:pt x="795945" y="1833803"/>
                  <a:pt x="633469" y="1825852"/>
                  <a:pt x="474283" y="1722486"/>
                </a:cubicBezTo>
                <a:cubicBezTo>
                  <a:pt x="315097" y="1619120"/>
                  <a:pt x="120553" y="1488604"/>
                  <a:pt x="44914" y="1253365"/>
                </a:cubicBezTo>
                <a:close/>
              </a:path>
            </a:pathLst>
          </a:cu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DAE6A2A4-D5AB-4BB8-80F2-D8B7D8692D87}"/>
              </a:ext>
            </a:extLst>
          </p:cNvPr>
          <p:cNvSpPr/>
          <p:nvPr/>
        </p:nvSpPr>
        <p:spPr>
          <a:xfrm>
            <a:off x="5822165" y="4912125"/>
            <a:ext cx="2314885" cy="1458104"/>
          </a:xfrm>
          <a:custGeom>
            <a:avLst/>
            <a:gdLst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421415 w 4045910"/>
              <a:gd name="connsiteY27" fmla="*/ 1919801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80446 w 4045910"/>
              <a:gd name="connsiteY18" fmla="*/ 1617648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492977 w 4045910"/>
              <a:gd name="connsiteY15" fmla="*/ 599885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16834 w 4045910"/>
              <a:gd name="connsiteY16" fmla="*/ 727124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04218 w 4045910"/>
              <a:gd name="connsiteY6" fmla="*/ 297731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83732 w 4045910"/>
              <a:gd name="connsiteY6" fmla="*/ 393151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99636 w 4045910"/>
              <a:gd name="connsiteY6" fmla="*/ 377245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44788 w 4056538"/>
              <a:gd name="connsiteY0" fmla="*/ 1204184 h 2652136"/>
              <a:gd name="connsiteX1" fmla="*/ 44788 w 4056538"/>
              <a:gd name="connsiteY1" fmla="*/ 289784 h 2652136"/>
              <a:gd name="connsiteX2" fmla="*/ 283327 w 4056538"/>
              <a:gd name="connsiteY2" fmla="*/ 19439 h 2652136"/>
              <a:gd name="connsiteX3" fmla="*/ 680892 w 4056538"/>
              <a:gd name="connsiteY3" fmla="*/ 27391 h 2652136"/>
              <a:gd name="connsiteX4" fmla="*/ 935334 w 4056538"/>
              <a:gd name="connsiteY4" fmla="*/ 75099 h 2652136"/>
              <a:gd name="connsiteX5" fmla="*/ 1110264 w 4056538"/>
              <a:gd name="connsiteY5" fmla="*/ 377245 h 2652136"/>
              <a:gd name="connsiteX6" fmla="*/ 1825880 w 4056538"/>
              <a:gd name="connsiteY6" fmla="*/ 377248 h 2652136"/>
              <a:gd name="connsiteX7" fmla="*/ 2032614 w 4056538"/>
              <a:gd name="connsiteY7" fmla="*/ 329540 h 2652136"/>
              <a:gd name="connsiteX8" fmla="*/ 2477887 w 4056538"/>
              <a:gd name="connsiteY8" fmla="*/ 321589 h 2652136"/>
              <a:gd name="connsiteX9" fmla="*/ 2724377 w 4056538"/>
              <a:gd name="connsiteY9" fmla="*/ 297735 h 2652136"/>
              <a:gd name="connsiteX10" fmla="*/ 2931111 w 4056538"/>
              <a:gd name="connsiteY10" fmla="*/ 321589 h 2652136"/>
              <a:gd name="connsiteX11" fmla="*/ 3074235 w 4056538"/>
              <a:gd name="connsiteY11" fmla="*/ 353394 h 2652136"/>
              <a:gd name="connsiteX12" fmla="*/ 3265066 w 4056538"/>
              <a:gd name="connsiteY12" fmla="*/ 289784 h 2652136"/>
              <a:gd name="connsiteX13" fmla="*/ 3358397 w 4056538"/>
              <a:gd name="connsiteY13" fmla="*/ 516908 h 2652136"/>
              <a:gd name="connsiteX14" fmla="*/ 3519511 w 4056538"/>
              <a:gd name="connsiteY14" fmla="*/ 806648 h 2652136"/>
              <a:gd name="connsiteX15" fmla="*/ 3551313 w 4056538"/>
              <a:gd name="connsiteY15" fmla="*/ 1387064 h 2652136"/>
              <a:gd name="connsiteX16" fmla="*/ 3614931 w 4056538"/>
              <a:gd name="connsiteY16" fmla="*/ 1665363 h 2652136"/>
              <a:gd name="connsiteX17" fmla="*/ 3901170 w 4056538"/>
              <a:gd name="connsiteY17" fmla="*/ 1768726 h 2652136"/>
              <a:gd name="connsiteX18" fmla="*/ 4052245 w 4056538"/>
              <a:gd name="connsiteY18" fmla="*/ 1824385 h 2652136"/>
              <a:gd name="connsiteX19" fmla="*/ 4004537 w 4056538"/>
              <a:gd name="connsiteY19" fmla="*/ 2182194 h 2652136"/>
              <a:gd name="connsiteX20" fmla="*/ 3893219 w 4056538"/>
              <a:gd name="connsiteY20" fmla="*/ 2365074 h 2652136"/>
              <a:gd name="connsiteX21" fmla="*/ 3702388 w 4056538"/>
              <a:gd name="connsiteY21" fmla="*/ 2380977 h 2652136"/>
              <a:gd name="connsiteX22" fmla="*/ 3559264 w 4056538"/>
              <a:gd name="connsiteY22" fmla="*/ 2460490 h 2652136"/>
              <a:gd name="connsiteX23" fmla="*/ 3511556 w 4056538"/>
              <a:gd name="connsiteY23" fmla="*/ 2269659 h 2652136"/>
              <a:gd name="connsiteX24" fmla="*/ 3503605 w 4056538"/>
              <a:gd name="connsiteY24" fmla="*/ 1999314 h 2652136"/>
              <a:gd name="connsiteX25" fmla="*/ 3376379 w 4056538"/>
              <a:gd name="connsiteY25" fmla="*/ 1935705 h 2652136"/>
              <a:gd name="connsiteX26" fmla="*/ 2891355 w 4056538"/>
              <a:gd name="connsiteY26" fmla="*/ 1951606 h 2652136"/>
              <a:gd name="connsiteX27" fmla="*/ 2787988 w 4056538"/>
              <a:gd name="connsiteY27" fmla="*/ 2365074 h 2652136"/>
              <a:gd name="connsiteX28" fmla="*/ 2692572 w 4056538"/>
              <a:gd name="connsiteY28" fmla="*/ 2651321 h 2652136"/>
              <a:gd name="connsiteX29" fmla="*/ 2597156 w 4056538"/>
              <a:gd name="connsiteY29" fmla="*/ 2277610 h 2652136"/>
              <a:gd name="connsiteX30" fmla="*/ 2509692 w 4056538"/>
              <a:gd name="connsiteY30" fmla="*/ 1983412 h 2652136"/>
              <a:gd name="connsiteX31" fmla="*/ 1730464 w 4056538"/>
              <a:gd name="connsiteY31" fmla="*/ 1959558 h 2652136"/>
              <a:gd name="connsiteX32" fmla="*/ 935334 w 4056538"/>
              <a:gd name="connsiteY32" fmla="*/ 1872093 h 2652136"/>
              <a:gd name="connsiteX33" fmla="*/ 505963 w 4056538"/>
              <a:gd name="connsiteY33" fmla="*/ 1721019 h 2652136"/>
              <a:gd name="connsiteX34" fmla="*/ 44788 w 4056538"/>
              <a:gd name="connsiteY34" fmla="*/ 1204184 h 2652136"/>
              <a:gd name="connsiteX0" fmla="*/ 58033 w 4037977"/>
              <a:gd name="connsiteY0" fmla="*/ 1251898 h 2652136"/>
              <a:gd name="connsiteX1" fmla="*/ 26227 w 4037977"/>
              <a:gd name="connsiteY1" fmla="*/ 289784 h 2652136"/>
              <a:gd name="connsiteX2" fmla="*/ 264766 w 4037977"/>
              <a:gd name="connsiteY2" fmla="*/ 19439 h 2652136"/>
              <a:gd name="connsiteX3" fmla="*/ 662331 w 4037977"/>
              <a:gd name="connsiteY3" fmla="*/ 27391 h 2652136"/>
              <a:gd name="connsiteX4" fmla="*/ 916773 w 4037977"/>
              <a:gd name="connsiteY4" fmla="*/ 75099 h 2652136"/>
              <a:gd name="connsiteX5" fmla="*/ 1091703 w 4037977"/>
              <a:gd name="connsiteY5" fmla="*/ 377245 h 2652136"/>
              <a:gd name="connsiteX6" fmla="*/ 1807319 w 4037977"/>
              <a:gd name="connsiteY6" fmla="*/ 377248 h 2652136"/>
              <a:gd name="connsiteX7" fmla="*/ 2014053 w 4037977"/>
              <a:gd name="connsiteY7" fmla="*/ 329540 h 2652136"/>
              <a:gd name="connsiteX8" fmla="*/ 2459326 w 4037977"/>
              <a:gd name="connsiteY8" fmla="*/ 321589 h 2652136"/>
              <a:gd name="connsiteX9" fmla="*/ 2705816 w 4037977"/>
              <a:gd name="connsiteY9" fmla="*/ 297735 h 2652136"/>
              <a:gd name="connsiteX10" fmla="*/ 2912550 w 4037977"/>
              <a:gd name="connsiteY10" fmla="*/ 321589 h 2652136"/>
              <a:gd name="connsiteX11" fmla="*/ 3055674 w 4037977"/>
              <a:gd name="connsiteY11" fmla="*/ 353394 h 2652136"/>
              <a:gd name="connsiteX12" fmla="*/ 3246505 w 4037977"/>
              <a:gd name="connsiteY12" fmla="*/ 289784 h 2652136"/>
              <a:gd name="connsiteX13" fmla="*/ 3339836 w 4037977"/>
              <a:gd name="connsiteY13" fmla="*/ 516908 h 2652136"/>
              <a:gd name="connsiteX14" fmla="*/ 3500950 w 4037977"/>
              <a:gd name="connsiteY14" fmla="*/ 806648 h 2652136"/>
              <a:gd name="connsiteX15" fmla="*/ 3532752 w 4037977"/>
              <a:gd name="connsiteY15" fmla="*/ 1387064 h 2652136"/>
              <a:gd name="connsiteX16" fmla="*/ 3596370 w 4037977"/>
              <a:gd name="connsiteY16" fmla="*/ 1665363 h 2652136"/>
              <a:gd name="connsiteX17" fmla="*/ 3882609 w 4037977"/>
              <a:gd name="connsiteY17" fmla="*/ 1768726 h 2652136"/>
              <a:gd name="connsiteX18" fmla="*/ 4033684 w 4037977"/>
              <a:gd name="connsiteY18" fmla="*/ 1824385 h 2652136"/>
              <a:gd name="connsiteX19" fmla="*/ 3985976 w 4037977"/>
              <a:gd name="connsiteY19" fmla="*/ 2182194 h 2652136"/>
              <a:gd name="connsiteX20" fmla="*/ 3874658 w 4037977"/>
              <a:gd name="connsiteY20" fmla="*/ 2365074 h 2652136"/>
              <a:gd name="connsiteX21" fmla="*/ 3683827 w 4037977"/>
              <a:gd name="connsiteY21" fmla="*/ 2380977 h 2652136"/>
              <a:gd name="connsiteX22" fmla="*/ 3540703 w 4037977"/>
              <a:gd name="connsiteY22" fmla="*/ 2460490 h 2652136"/>
              <a:gd name="connsiteX23" fmla="*/ 3492995 w 4037977"/>
              <a:gd name="connsiteY23" fmla="*/ 2269659 h 2652136"/>
              <a:gd name="connsiteX24" fmla="*/ 3485044 w 4037977"/>
              <a:gd name="connsiteY24" fmla="*/ 1999314 h 2652136"/>
              <a:gd name="connsiteX25" fmla="*/ 3357818 w 4037977"/>
              <a:gd name="connsiteY25" fmla="*/ 1935705 h 2652136"/>
              <a:gd name="connsiteX26" fmla="*/ 2872794 w 4037977"/>
              <a:gd name="connsiteY26" fmla="*/ 1951606 h 2652136"/>
              <a:gd name="connsiteX27" fmla="*/ 2769427 w 4037977"/>
              <a:gd name="connsiteY27" fmla="*/ 2365074 h 2652136"/>
              <a:gd name="connsiteX28" fmla="*/ 2674011 w 4037977"/>
              <a:gd name="connsiteY28" fmla="*/ 2651321 h 2652136"/>
              <a:gd name="connsiteX29" fmla="*/ 2578595 w 4037977"/>
              <a:gd name="connsiteY29" fmla="*/ 2277610 h 2652136"/>
              <a:gd name="connsiteX30" fmla="*/ 2491131 w 4037977"/>
              <a:gd name="connsiteY30" fmla="*/ 1983412 h 2652136"/>
              <a:gd name="connsiteX31" fmla="*/ 1711903 w 4037977"/>
              <a:gd name="connsiteY31" fmla="*/ 1959558 h 2652136"/>
              <a:gd name="connsiteX32" fmla="*/ 916773 w 4037977"/>
              <a:gd name="connsiteY32" fmla="*/ 1872093 h 2652136"/>
              <a:gd name="connsiteX33" fmla="*/ 487402 w 4037977"/>
              <a:gd name="connsiteY33" fmla="*/ 1721019 h 2652136"/>
              <a:gd name="connsiteX34" fmla="*/ 58033 w 4037977"/>
              <a:gd name="connsiteY34" fmla="*/ 1251898 h 2652136"/>
              <a:gd name="connsiteX0" fmla="*/ 50862 w 4030806"/>
              <a:gd name="connsiteY0" fmla="*/ 1251898 h 2652136"/>
              <a:gd name="connsiteX1" fmla="*/ 19056 w 4030806"/>
              <a:gd name="connsiteY1" fmla="*/ 289784 h 2652136"/>
              <a:gd name="connsiteX2" fmla="*/ 257595 w 4030806"/>
              <a:gd name="connsiteY2" fmla="*/ 19439 h 2652136"/>
              <a:gd name="connsiteX3" fmla="*/ 655160 w 4030806"/>
              <a:gd name="connsiteY3" fmla="*/ 27391 h 2652136"/>
              <a:gd name="connsiteX4" fmla="*/ 909602 w 4030806"/>
              <a:gd name="connsiteY4" fmla="*/ 75099 h 2652136"/>
              <a:gd name="connsiteX5" fmla="*/ 1084532 w 4030806"/>
              <a:gd name="connsiteY5" fmla="*/ 377245 h 2652136"/>
              <a:gd name="connsiteX6" fmla="*/ 1800148 w 4030806"/>
              <a:gd name="connsiteY6" fmla="*/ 377248 h 2652136"/>
              <a:gd name="connsiteX7" fmla="*/ 2006882 w 4030806"/>
              <a:gd name="connsiteY7" fmla="*/ 329540 h 2652136"/>
              <a:gd name="connsiteX8" fmla="*/ 2452155 w 4030806"/>
              <a:gd name="connsiteY8" fmla="*/ 321589 h 2652136"/>
              <a:gd name="connsiteX9" fmla="*/ 2698645 w 4030806"/>
              <a:gd name="connsiteY9" fmla="*/ 297735 h 2652136"/>
              <a:gd name="connsiteX10" fmla="*/ 2905379 w 4030806"/>
              <a:gd name="connsiteY10" fmla="*/ 321589 h 2652136"/>
              <a:gd name="connsiteX11" fmla="*/ 3048503 w 4030806"/>
              <a:gd name="connsiteY11" fmla="*/ 353394 h 2652136"/>
              <a:gd name="connsiteX12" fmla="*/ 3239334 w 4030806"/>
              <a:gd name="connsiteY12" fmla="*/ 289784 h 2652136"/>
              <a:gd name="connsiteX13" fmla="*/ 3332665 w 4030806"/>
              <a:gd name="connsiteY13" fmla="*/ 516908 h 2652136"/>
              <a:gd name="connsiteX14" fmla="*/ 3493779 w 4030806"/>
              <a:gd name="connsiteY14" fmla="*/ 806648 h 2652136"/>
              <a:gd name="connsiteX15" fmla="*/ 3525581 w 4030806"/>
              <a:gd name="connsiteY15" fmla="*/ 1387064 h 2652136"/>
              <a:gd name="connsiteX16" fmla="*/ 3589199 w 4030806"/>
              <a:gd name="connsiteY16" fmla="*/ 1665363 h 2652136"/>
              <a:gd name="connsiteX17" fmla="*/ 3875438 w 4030806"/>
              <a:gd name="connsiteY17" fmla="*/ 1768726 h 2652136"/>
              <a:gd name="connsiteX18" fmla="*/ 4026513 w 4030806"/>
              <a:gd name="connsiteY18" fmla="*/ 1824385 h 2652136"/>
              <a:gd name="connsiteX19" fmla="*/ 3978805 w 4030806"/>
              <a:gd name="connsiteY19" fmla="*/ 2182194 h 2652136"/>
              <a:gd name="connsiteX20" fmla="*/ 3867487 w 4030806"/>
              <a:gd name="connsiteY20" fmla="*/ 2365074 h 2652136"/>
              <a:gd name="connsiteX21" fmla="*/ 3676656 w 4030806"/>
              <a:gd name="connsiteY21" fmla="*/ 2380977 h 2652136"/>
              <a:gd name="connsiteX22" fmla="*/ 3533532 w 4030806"/>
              <a:gd name="connsiteY22" fmla="*/ 2460490 h 2652136"/>
              <a:gd name="connsiteX23" fmla="*/ 3485824 w 4030806"/>
              <a:gd name="connsiteY23" fmla="*/ 2269659 h 2652136"/>
              <a:gd name="connsiteX24" fmla="*/ 3477873 w 4030806"/>
              <a:gd name="connsiteY24" fmla="*/ 1999314 h 2652136"/>
              <a:gd name="connsiteX25" fmla="*/ 3350647 w 4030806"/>
              <a:gd name="connsiteY25" fmla="*/ 1935705 h 2652136"/>
              <a:gd name="connsiteX26" fmla="*/ 2865623 w 4030806"/>
              <a:gd name="connsiteY26" fmla="*/ 1951606 h 2652136"/>
              <a:gd name="connsiteX27" fmla="*/ 2762256 w 4030806"/>
              <a:gd name="connsiteY27" fmla="*/ 2365074 h 2652136"/>
              <a:gd name="connsiteX28" fmla="*/ 2666840 w 4030806"/>
              <a:gd name="connsiteY28" fmla="*/ 2651321 h 2652136"/>
              <a:gd name="connsiteX29" fmla="*/ 2571424 w 4030806"/>
              <a:gd name="connsiteY29" fmla="*/ 2277610 h 2652136"/>
              <a:gd name="connsiteX30" fmla="*/ 2483960 w 4030806"/>
              <a:gd name="connsiteY30" fmla="*/ 1983412 h 2652136"/>
              <a:gd name="connsiteX31" fmla="*/ 1704732 w 4030806"/>
              <a:gd name="connsiteY31" fmla="*/ 1959558 h 2652136"/>
              <a:gd name="connsiteX32" fmla="*/ 909602 w 4030806"/>
              <a:gd name="connsiteY32" fmla="*/ 1872093 h 2652136"/>
              <a:gd name="connsiteX33" fmla="*/ 480231 w 4030806"/>
              <a:gd name="connsiteY33" fmla="*/ 1721019 h 2652136"/>
              <a:gd name="connsiteX34" fmla="*/ 50862 w 4030806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22618 w 4046542"/>
              <a:gd name="connsiteY7" fmla="*/ 329540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31807 w 4011751"/>
              <a:gd name="connsiteY0" fmla="*/ 1251898 h 2653181"/>
              <a:gd name="connsiteX1" fmla="*/ 1 w 4011751"/>
              <a:gd name="connsiteY1" fmla="*/ 289784 h 2653181"/>
              <a:gd name="connsiteX2" fmla="*/ 238540 w 4011751"/>
              <a:gd name="connsiteY2" fmla="*/ 19439 h 2653181"/>
              <a:gd name="connsiteX3" fmla="*/ 636105 w 4011751"/>
              <a:gd name="connsiteY3" fmla="*/ 27391 h 2653181"/>
              <a:gd name="connsiteX4" fmla="*/ 890547 w 4011751"/>
              <a:gd name="connsiteY4" fmla="*/ 75099 h 2653181"/>
              <a:gd name="connsiteX5" fmla="*/ 1065477 w 4011751"/>
              <a:gd name="connsiteY5" fmla="*/ 377245 h 2653181"/>
              <a:gd name="connsiteX6" fmla="*/ 1781093 w 4011751"/>
              <a:gd name="connsiteY6" fmla="*/ 377248 h 2653181"/>
              <a:gd name="connsiteX7" fmla="*/ 2019634 w 4011751"/>
              <a:gd name="connsiteY7" fmla="*/ 337492 h 2653181"/>
              <a:gd name="connsiteX8" fmla="*/ 2433100 w 4011751"/>
              <a:gd name="connsiteY8" fmla="*/ 321589 h 2653181"/>
              <a:gd name="connsiteX9" fmla="*/ 2679590 w 4011751"/>
              <a:gd name="connsiteY9" fmla="*/ 297735 h 2653181"/>
              <a:gd name="connsiteX10" fmla="*/ 2886324 w 4011751"/>
              <a:gd name="connsiteY10" fmla="*/ 321589 h 2653181"/>
              <a:gd name="connsiteX11" fmla="*/ 3029448 w 4011751"/>
              <a:gd name="connsiteY11" fmla="*/ 353394 h 2653181"/>
              <a:gd name="connsiteX12" fmla="*/ 3220279 w 4011751"/>
              <a:gd name="connsiteY12" fmla="*/ 289784 h 2653181"/>
              <a:gd name="connsiteX13" fmla="*/ 3313610 w 4011751"/>
              <a:gd name="connsiteY13" fmla="*/ 516908 h 2653181"/>
              <a:gd name="connsiteX14" fmla="*/ 3474724 w 4011751"/>
              <a:gd name="connsiteY14" fmla="*/ 806648 h 2653181"/>
              <a:gd name="connsiteX15" fmla="*/ 3506526 w 4011751"/>
              <a:gd name="connsiteY15" fmla="*/ 1387064 h 2653181"/>
              <a:gd name="connsiteX16" fmla="*/ 3570144 w 4011751"/>
              <a:gd name="connsiteY16" fmla="*/ 1665363 h 2653181"/>
              <a:gd name="connsiteX17" fmla="*/ 3856383 w 4011751"/>
              <a:gd name="connsiteY17" fmla="*/ 1768726 h 2653181"/>
              <a:gd name="connsiteX18" fmla="*/ 4007458 w 4011751"/>
              <a:gd name="connsiteY18" fmla="*/ 1824385 h 2653181"/>
              <a:gd name="connsiteX19" fmla="*/ 3959750 w 4011751"/>
              <a:gd name="connsiteY19" fmla="*/ 2182194 h 2653181"/>
              <a:gd name="connsiteX20" fmla="*/ 3848432 w 4011751"/>
              <a:gd name="connsiteY20" fmla="*/ 2365074 h 2653181"/>
              <a:gd name="connsiteX21" fmla="*/ 3657601 w 4011751"/>
              <a:gd name="connsiteY21" fmla="*/ 2380977 h 2653181"/>
              <a:gd name="connsiteX22" fmla="*/ 3514477 w 4011751"/>
              <a:gd name="connsiteY22" fmla="*/ 2460490 h 2653181"/>
              <a:gd name="connsiteX23" fmla="*/ 3466769 w 4011751"/>
              <a:gd name="connsiteY23" fmla="*/ 2269659 h 2653181"/>
              <a:gd name="connsiteX24" fmla="*/ 3458818 w 4011751"/>
              <a:gd name="connsiteY24" fmla="*/ 1999314 h 2653181"/>
              <a:gd name="connsiteX25" fmla="*/ 3331592 w 4011751"/>
              <a:gd name="connsiteY25" fmla="*/ 1935705 h 2653181"/>
              <a:gd name="connsiteX26" fmla="*/ 2846568 w 4011751"/>
              <a:gd name="connsiteY26" fmla="*/ 1951606 h 2653181"/>
              <a:gd name="connsiteX27" fmla="*/ 2743201 w 4011751"/>
              <a:gd name="connsiteY27" fmla="*/ 2365074 h 2653181"/>
              <a:gd name="connsiteX28" fmla="*/ 2647785 w 4011751"/>
              <a:gd name="connsiteY28" fmla="*/ 2651321 h 2653181"/>
              <a:gd name="connsiteX29" fmla="*/ 2595204 w 4011751"/>
              <a:gd name="connsiteY29" fmla="*/ 2228131 h 2653181"/>
              <a:gd name="connsiteX30" fmla="*/ 2464905 w 4011751"/>
              <a:gd name="connsiteY30" fmla="*/ 1983412 h 2653181"/>
              <a:gd name="connsiteX31" fmla="*/ 1685677 w 4011751"/>
              <a:gd name="connsiteY31" fmla="*/ 1959558 h 2653181"/>
              <a:gd name="connsiteX32" fmla="*/ 890547 w 4011751"/>
              <a:gd name="connsiteY32" fmla="*/ 1872093 h 2653181"/>
              <a:gd name="connsiteX33" fmla="*/ 461176 w 4011751"/>
              <a:gd name="connsiteY33" fmla="*/ 1721019 h 2653181"/>
              <a:gd name="connsiteX34" fmla="*/ 31807 w 4011751"/>
              <a:gd name="connsiteY34" fmla="*/ 1251898 h 2653181"/>
              <a:gd name="connsiteX0" fmla="*/ 24465 w 4004409"/>
              <a:gd name="connsiteY0" fmla="*/ 1253365 h 2654648"/>
              <a:gd name="connsiteX1" fmla="*/ 56903 w 4004409"/>
              <a:gd name="connsiteY1" fmla="*/ 311052 h 2654648"/>
              <a:gd name="connsiteX2" fmla="*/ 231198 w 4004409"/>
              <a:gd name="connsiteY2" fmla="*/ 20906 h 2654648"/>
              <a:gd name="connsiteX3" fmla="*/ 628763 w 4004409"/>
              <a:gd name="connsiteY3" fmla="*/ 28858 h 2654648"/>
              <a:gd name="connsiteX4" fmla="*/ 883205 w 4004409"/>
              <a:gd name="connsiteY4" fmla="*/ 76566 h 2654648"/>
              <a:gd name="connsiteX5" fmla="*/ 1058135 w 4004409"/>
              <a:gd name="connsiteY5" fmla="*/ 378712 h 2654648"/>
              <a:gd name="connsiteX6" fmla="*/ 1773751 w 4004409"/>
              <a:gd name="connsiteY6" fmla="*/ 378715 h 2654648"/>
              <a:gd name="connsiteX7" fmla="*/ 2012292 w 4004409"/>
              <a:gd name="connsiteY7" fmla="*/ 338959 h 2654648"/>
              <a:gd name="connsiteX8" fmla="*/ 2425758 w 4004409"/>
              <a:gd name="connsiteY8" fmla="*/ 323056 h 2654648"/>
              <a:gd name="connsiteX9" fmla="*/ 2672248 w 4004409"/>
              <a:gd name="connsiteY9" fmla="*/ 299202 h 2654648"/>
              <a:gd name="connsiteX10" fmla="*/ 2878982 w 4004409"/>
              <a:gd name="connsiteY10" fmla="*/ 323056 h 2654648"/>
              <a:gd name="connsiteX11" fmla="*/ 3022106 w 4004409"/>
              <a:gd name="connsiteY11" fmla="*/ 354861 h 2654648"/>
              <a:gd name="connsiteX12" fmla="*/ 3212937 w 4004409"/>
              <a:gd name="connsiteY12" fmla="*/ 291251 h 2654648"/>
              <a:gd name="connsiteX13" fmla="*/ 3306268 w 4004409"/>
              <a:gd name="connsiteY13" fmla="*/ 518375 h 2654648"/>
              <a:gd name="connsiteX14" fmla="*/ 3467382 w 4004409"/>
              <a:gd name="connsiteY14" fmla="*/ 808115 h 2654648"/>
              <a:gd name="connsiteX15" fmla="*/ 3499184 w 4004409"/>
              <a:gd name="connsiteY15" fmla="*/ 1388531 h 2654648"/>
              <a:gd name="connsiteX16" fmla="*/ 3562802 w 4004409"/>
              <a:gd name="connsiteY16" fmla="*/ 1666830 h 2654648"/>
              <a:gd name="connsiteX17" fmla="*/ 3849041 w 4004409"/>
              <a:gd name="connsiteY17" fmla="*/ 1770193 h 2654648"/>
              <a:gd name="connsiteX18" fmla="*/ 4000116 w 4004409"/>
              <a:gd name="connsiteY18" fmla="*/ 1825852 h 2654648"/>
              <a:gd name="connsiteX19" fmla="*/ 3952408 w 4004409"/>
              <a:gd name="connsiteY19" fmla="*/ 2183661 h 2654648"/>
              <a:gd name="connsiteX20" fmla="*/ 3841090 w 4004409"/>
              <a:gd name="connsiteY20" fmla="*/ 2366541 h 2654648"/>
              <a:gd name="connsiteX21" fmla="*/ 3650259 w 4004409"/>
              <a:gd name="connsiteY21" fmla="*/ 2382444 h 2654648"/>
              <a:gd name="connsiteX22" fmla="*/ 3507135 w 4004409"/>
              <a:gd name="connsiteY22" fmla="*/ 2461957 h 2654648"/>
              <a:gd name="connsiteX23" fmla="*/ 3459427 w 4004409"/>
              <a:gd name="connsiteY23" fmla="*/ 2271126 h 2654648"/>
              <a:gd name="connsiteX24" fmla="*/ 3451476 w 4004409"/>
              <a:gd name="connsiteY24" fmla="*/ 2000781 h 2654648"/>
              <a:gd name="connsiteX25" fmla="*/ 3324250 w 4004409"/>
              <a:gd name="connsiteY25" fmla="*/ 1937172 h 2654648"/>
              <a:gd name="connsiteX26" fmla="*/ 2839226 w 4004409"/>
              <a:gd name="connsiteY26" fmla="*/ 1953073 h 2654648"/>
              <a:gd name="connsiteX27" fmla="*/ 2735859 w 4004409"/>
              <a:gd name="connsiteY27" fmla="*/ 2366541 h 2654648"/>
              <a:gd name="connsiteX28" fmla="*/ 2640443 w 4004409"/>
              <a:gd name="connsiteY28" fmla="*/ 2652788 h 2654648"/>
              <a:gd name="connsiteX29" fmla="*/ 2587862 w 4004409"/>
              <a:gd name="connsiteY29" fmla="*/ 2229598 h 2654648"/>
              <a:gd name="connsiteX30" fmla="*/ 2457563 w 4004409"/>
              <a:gd name="connsiteY30" fmla="*/ 1984879 h 2654648"/>
              <a:gd name="connsiteX31" fmla="*/ 1678335 w 4004409"/>
              <a:gd name="connsiteY31" fmla="*/ 1961025 h 2654648"/>
              <a:gd name="connsiteX32" fmla="*/ 883205 w 4004409"/>
              <a:gd name="connsiteY32" fmla="*/ 1873560 h 2654648"/>
              <a:gd name="connsiteX33" fmla="*/ 453834 w 4004409"/>
              <a:gd name="connsiteY33" fmla="*/ 1722486 h 2654648"/>
              <a:gd name="connsiteX34" fmla="*/ 24465 w 4004409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903654 w 4024858"/>
              <a:gd name="connsiteY32" fmla="*/ 1873560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1000028 w 4024858"/>
              <a:gd name="connsiteY32" fmla="*/ 1873559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86941"/>
              <a:gd name="connsiteY0" fmla="*/ 1253365 h 2654648"/>
              <a:gd name="connsiteX1" fmla="*/ 20449 w 4086941"/>
              <a:gd name="connsiteY1" fmla="*/ 311053 h 2654648"/>
              <a:gd name="connsiteX2" fmla="*/ 251647 w 4086941"/>
              <a:gd name="connsiteY2" fmla="*/ 20906 h 2654648"/>
              <a:gd name="connsiteX3" fmla="*/ 649212 w 4086941"/>
              <a:gd name="connsiteY3" fmla="*/ 28858 h 2654648"/>
              <a:gd name="connsiteX4" fmla="*/ 903654 w 4086941"/>
              <a:gd name="connsiteY4" fmla="*/ 76566 h 2654648"/>
              <a:gd name="connsiteX5" fmla="*/ 1078584 w 4086941"/>
              <a:gd name="connsiteY5" fmla="*/ 378712 h 2654648"/>
              <a:gd name="connsiteX6" fmla="*/ 1794200 w 4086941"/>
              <a:gd name="connsiteY6" fmla="*/ 378715 h 2654648"/>
              <a:gd name="connsiteX7" fmla="*/ 2032741 w 4086941"/>
              <a:gd name="connsiteY7" fmla="*/ 338959 h 2654648"/>
              <a:gd name="connsiteX8" fmla="*/ 2446207 w 4086941"/>
              <a:gd name="connsiteY8" fmla="*/ 323056 h 2654648"/>
              <a:gd name="connsiteX9" fmla="*/ 2692697 w 4086941"/>
              <a:gd name="connsiteY9" fmla="*/ 299202 h 2654648"/>
              <a:gd name="connsiteX10" fmla="*/ 2899431 w 4086941"/>
              <a:gd name="connsiteY10" fmla="*/ 323056 h 2654648"/>
              <a:gd name="connsiteX11" fmla="*/ 3042555 w 4086941"/>
              <a:gd name="connsiteY11" fmla="*/ 354861 h 2654648"/>
              <a:gd name="connsiteX12" fmla="*/ 3233386 w 4086941"/>
              <a:gd name="connsiteY12" fmla="*/ 291251 h 2654648"/>
              <a:gd name="connsiteX13" fmla="*/ 3326717 w 4086941"/>
              <a:gd name="connsiteY13" fmla="*/ 518375 h 2654648"/>
              <a:gd name="connsiteX14" fmla="*/ 3487831 w 4086941"/>
              <a:gd name="connsiteY14" fmla="*/ 808115 h 2654648"/>
              <a:gd name="connsiteX15" fmla="*/ 3519633 w 4086941"/>
              <a:gd name="connsiteY15" fmla="*/ 1388531 h 2654648"/>
              <a:gd name="connsiteX16" fmla="*/ 3583251 w 4086941"/>
              <a:gd name="connsiteY16" fmla="*/ 1666830 h 2654648"/>
              <a:gd name="connsiteX17" fmla="*/ 3869490 w 4086941"/>
              <a:gd name="connsiteY17" fmla="*/ 1770193 h 2654648"/>
              <a:gd name="connsiteX18" fmla="*/ 4084815 w 4086941"/>
              <a:gd name="connsiteY18" fmla="*/ 1855554 h 2654648"/>
              <a:gd name="connsiteX19" fmla="*/ 3972857 w 4086941"/>
              <a:gd name="connsiteY19" fmla="*/ 2183661 h 2654648"/>
              <a:gd name="connsiteX20" fmla="*/ 3861539 w 4086941"/>
              <a:gd name="connsiteY20" fmla="*/ 2366541 h 2654648"/>
              <a:gd name="connsiteX21" fmla="*/ 3670708 w 4086941"/>
              <a:gd name="connsiteY21" fmla="*/ 2382444 h 2654648"/>
              <a:gd name="connsiteX22" fmla="*/ 3527584 w 4086941"/>
              <a:gd name="connsiteY22" fmla="*/ 2461957 h 2654648"/>
              <a:gd name="connsiteX23" fmla="*/ 3479876 w 4086941"/>
              <a:gd name="connsiteY23" fmla="*/ 2271126 h 2654648"/>
              <a:gd name="connsiteX24" fmla="*/ 3471925 w 4086941"/>
              <a:gd name="connsiteY24" fmla="*/ 2000781 h 2654648"/>
              <a:gd name="connsiteX25" fmla="*/ 3344699 w 4086941"/>
              <a:gd name="connsiteY25" fmla="*/ 1937172 h 2654648"/>
              <a:gd name="connsiteX26" fmla="*/ 2859675 w 4086941"/>
              <a:gd name="connsiteY26" fmla="*/ 1953073 h 2654648"/>
              <a:gd name="connsiteX27" fmla="*/ 2756308 w 4086941"/>
              <a:gd name="connsiteY27" fmla="*/ 2366541 h 2654648"/>
              <a:gd name="connsiteX28" fmla="*/ 2660892 w 4086941"/>
              <a:gd name="connsiteY28" fmla="*/ 2652788 h 2654648"/>
              <a:gd name="connsiteX29" fmla="*/ 2608311 w 4086941"/>
              <a:gd name="connsiteY29" fmla="*/ 2229598 h 2654648"/>
              <a:gd name="connsiteX30" fmla="*/ 2478012 w 4086941"/>
              <a:gd name="connsiteY30" fmla="*/ 1984879 h 2654648"/>
              <a:gd name="connsiteX31" fmla="*/ 1698784 w 4086941"/>
              <a:gd name="connsiteY31" fmla="*/ 1961025 h 2654648"/>
              <a:gd name="connsiteX32" fmla="*/ 1000028 w 4086941"/>
              <a:gd name="connsiteY32" fmla="*/ 1873559 h 2654648"/>
              <a:gd name="connsiteX33" fmla="*/ 474283 w 4086941"/>
              <a:gd name="connsiteY33" fmla="*/ 1722486 h 2654648"/>
              <a:gd name="connsiteX34" fmla="*/ 44914 w 4086941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479876 w 4113457"/>
              <a:gd name="connsiteY23" fmla="*/ 22711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91835 w 4113457"/>
              <a:gd name="connsiteY22" fmla="*/ 2531258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70708 w 4114154"/>
              <a:gd name="connsiteY21" fmla="*/ 2382444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541364 w 4114154"/>
              <a:gd name="connsiteY14" fmla="*/ 798214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541364 w 4114154"/>
              <a:gd name="connsiteY13" fmla="*/ 798214 h 2654648"/>
              <a:gd name="connsiteX14" fmla="*/ 3519633 w 4114154"/>
              <a:gd name="connsiteY14" fmla="*/ 1388531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14154" h="2654648">
                <a:moveTo>
                  <a:pt x="44914" y="1253365"/>
                </a:moveTo>
                <a:cubicBezTo>
                  <a:pt x="-30725" y="1018126"/>
                  <a:pt x="9636" y="625157"/>
                  <a:pt x="20449" y="311053"/>
                </a:cubicBezTo>
                <a:cubicBezTo>
                  <a:pt x="54905" y="105643"/>
                  <a:pt x="146853" y="67938"/>
                  <a:pt x="251647" y="20906"/>
                </a:cubicBezTo>
                <a:cubicBezTo>
                  <a:pt x="356441" y="-26126"/>
                  <a:pt x="540544" y="19581"/>
                  <a:pt x="649212" y="28858"/>
                </a:cubicBezTo>
                <a:cubicBezTo>
                  <a:pt x="757880" y="38135"/>
                  <a:pt x="832092" y="18257"/>
                  <a:pt x="903654" y="76566"/>
                </a:cubicBezTo>
                <a:cubicBezTo>
                  <a:pt x="975216" y="134875"/>
                  <a:pt x="930160" y="328354"/>
                  <a:pt x="1078584" y="378712"/>
                </a:cubicBezTo>
                <a:cubicBezTo>
                  <a:pt x="1227008" y="429070"/>
                  <a:pt x="1635174" y="385340"/>
                  <a:pt x="1794200" y="378715"/>
                </a:cubicBezTo>
                <a:cubicBezTo>
                  <a:pt x="1953226" y="372090"/>
                  <a:pt x="1924073" y="348235"/>
                  <a:pt x="2032741" y="338959"/>
                </a:cubicBezTo>
                <a:cubicBezTo>
                  <a:pt x="2141409" y="329682"/>
                  <a:pt x="2336214" y="329682"/>
                  <a:pt x="2446207" y="323056"/>
                </a:cubicBezTo>
                <a:cubicBezTo>
                  <a:pt x="2556200" y="316430"/>
                  <a:pt x="2617160" y="299202"/>
                  <a:pt x="2692697" y="299202"/>
                </a:cubicBezTo>
                <a:cubicBezTo>
                  <a:pt x="2768234" y="299202"/>
                  <a:pt x="2809316" y="324381"/>
                  <a:pt x="2899431" y="323056"/>
                </a:cubicBezTo>
                <a:cubicBezTo>
                  <a:pt x="2989546" y="321731"/>
                  <a:pt x="3162172" y="258698"/>
                  <a:pt x="3233386" y="291251"/>
                </a:cubicBezTo>
                <a:cubicBezTo>
                  <a:pt x="3304600" y="323804"/>
                  <a:pt x="3275387" y="433881"/>
                  <a:pt x="3326717" y="518375"/>
                </a:cubicBezTo>
                <a:cubicBezTo>
                  <a:pt x="3378047" y="602869"/>
                  <a:pt x="3548971" y="605473"/>
                  <a:pt x="3541364" y="798214"/>
                </a:cubicBezTo>
                <a:cubicBezTo>
                  <a:pt x="3533757" y="990955"/>
                  <a:pt x="3512652" y="1243762"/>
                  <a:pt x="3519633" y="1388531"/>
                </a:cubicBezTo>
                <a:cubicBezTo>
                  <a:pt x="3526614" y="1533300"/>
                  <a:pt x="3524942" y="1603220"/>
                  <a:pt x="3583251" y="1666830"/>
                </a:cubicBezTo>
                <a:cubicBezTo>
                  <a:pt x="3641560" y="1730440"/>
                  <a:pt x="3785896" y="1738739"/>
                  <a:pt x="3869490" y="1770193"/>
                </a:cubicBezTo>
                <a:cubicBezTo>
                  <a:pt x="3953084" y="1801647"/>
                  <a:pt x="4048573" y="1786642"/>
                  <a:pt x="4084815" y="1855554"/>
                </a:cubicBezTo>
                <a:cubicBezTo>
                  <a:pt x="4121057" y="1924466"/>
                  <a:pt x="4125939" y="2093547"/>
                  <a:pt x="4086941" y="2183662"/>
                </a:cubicBezTo>
                <a:cubicBezTo>
                  <a:pt x="4047943" y="2273777"/>
                  <a:pt x="3921986" y="2356511"/>
                  <a:pt x="3850829" y="2396242"/>
                </a:cubicBezTo>
                <a:cubicBezTo>
                  <a:pt x="3779672" y="2435973"/>
                  <a:pt x="3703166" y="2399544"/>
                  <a:pt x="3660000" y="2422047"/>
                </a:cubicBezTo>
                <a:cubicBezTo>
                  <a:pt x="3616834" y="2444550"/>
                  <a:pt x="3612932" y="2559711"/>
                  <a:pt x="3591835" y="2531258"/>
                </a:cubicBezTo>
                <a:cubicBezTo>
                  <a:pt x="3570738" y="2502805"/>
                  <a:pt x="3553403" y="2339739"/>
                  <a:pt x="3533418" y="2251326"/>
                </a:cubicBezTo>
                <a:cubicBezTo>
                  <a:pt x="3513433" y="2162913"/>
                  <a:pt x="3503378" y="2053140"/>
                  <a:pt x="3471925" y="2000781"/>
                </a:cubicBezTo>
                <a:cubicBezTo>
                  <a:pt x="3440472" y="1948422"/>
                  <a:pt x="3446741" y="1945123"/>
                  <a:pt x="3344699" y="1937172"/>
                </a:cubicBezTo>
                <a:lnTo>
                  <a:pt x="2859675" y="1953073"/>
                </a:lnTo>
                <a:cubicBezTo>
                  <a:pt x="2761610" y="2024634"/>
                  <a:pt x="2789438" y="2249922"/>
                  <a:pt x="2756308" y="2366541"/>
                </a:cubicBezTo>
                <a:cubicBezTo>
                  <a:pt x="2723178" y="2483160"/>
                  <a:pt x="2685558" y="2675612"/>
                  <a:pt x="2660892" y="2652788"/>
                </a:cubicBezTo>
                <a:cubicBezTo>
                  <a:pt x="2636226" y="2629964"/>
                  <a:pt x="2638791" y="2340916"/>
                  <a:pt x="2608311" y="2229598"/>
                </a:cubicBezTo>
                <a:cubicBezTo>
                  <a:pt x="2577831" y="2118280"/>
                  <a:pt x="2629600" y="2029641"/>
                  <a:pt x="2478012" y="1984879"/>
                </a:cubicBezTo>
                <a:cubicBezTo>
                  <a:pt x="2326424" y="1940117"/>
                  <a:pt x="1945115" y="1979578"/>
                  <a:pt x="1698784" y="1961025"/>
                </a:cubicBezTo>
                <a:cubicBezTo>
                  <a:pt x="1452453" y="1942472"/>
                  <a:pt x="1204111" y="1913315"/>
                  <a:pt x="1000028" y="1873559"/>
                </a:cubicBezTo>
                <a:cubicBezTo>
                  <a:pt x="795945" y="1833803"/>
                  <a:pt x="633469" y="1825852"/>
                  <a:pt x="474283" y="1722486"/>
                </a:cubicBezTo>
                <a:cubicBezTo>
                  <a:pt x="315097" y="1619120"/>
                  <a:pt x="120553" y="1488604"/>
                  <a:pt x="44914" y="1253365"/>
                </a:cubicBezTo>
                <a:close/>
              </a:path>
            </a:pathLst>
          </a:cu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EFB1A14-ED85-4E5F-A80C-6FB451F5D9B9}"/>
              </a:ext>
            </a:extLst>
          </p:cNvPr>
          <p:cNvSpPr/>
          <p:nvPr/>
        </p:nvSpPr>
        <p:spPr>
          <a:xfrm>
            <a:off x="3279453" y="5580962"/>
            <a:ext cx="1411817" cy="855576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D90D848-9DB6-4F83-A76F-399E4C34A619}"/>
              </a:ext>
            </a:extLst>
          </p:cNvPr>
          <p:cNvSpPr/>
          <p:nvPr/>
        </p:nvSpPr>
        <p:spPr>
          <a:xfrm>
            <a:off x="6866256" y="5580962"/>
            <a:ext cx="1411817" cy="855576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cxnSp>
        <p:nvCxnSpPr>
          <p:cNvPr id="26" name="直線單箭頭接點 25">
            <a:extLst>
              <a:ext uri="{FF2B5EF4-FFF2-40B4-BE49-F238E27FC236}">
                <a16:creationId xmlns:a16="http://schemas.microsoft.com/office/drawing/2014/main" id="{5629CA77-6E5B-4BB5-93C4-69D65E391E83}"/>
              </a:ext>
            </a:extLst>
          </p:cNvPr>
          <p:cNvCxnSpPr>
            <a:cxnSpLocks/>
          </p:cNvCxnSpPr>
          <p:nvPr/>
        </p:nvCxnSpPr>
        <p:spPr>
          <a:xfrm flipV="1">
            <a:off x="3504858" y="2571447"/>
            <a:ext cx="3267268" cy="106521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BADDA715-63AC-4DE0-A4C7-EC45260F1685}"/>
              </a:ext>
            </a:extLst>
          </p:cNvPr>
          <p:cNvCxnSpPr>
            <a:cxnSpLocks/>
          </p:cNvCxnSpPr>
          <p:nvPr/>
        </p:nvCxnSpPr>
        <p:spPr>
          <a:xfrm>
            <a:off x="3467746" y="4317267"/>
            <a:ext cx="3893449" cy="157650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F9F70BA9-7587-4C5F-94F7-951B645E729E}"/>
              </a:ext>
            </a:extLst>
          </p:cNvPr>
          <p:cNvCxnSpPr/>
          <p:nvPr/>
        </p:nvCxnSpPr>
        <p:spPr>
          <a:xfrm>
            <a:off x="411480" y="3964288"/>
            <a:ext cx="8397240" cy="0"/>
          </a:xfrm>
          <a:prstGeom prst="line">
            <a:avLst/>
          </a:prstGeom>
          <a:ln w="31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5C6A0EF5-C335-44EA-BB76-3AC594DC2F44}"/>
              </a:ext>
            </a:extLst>
          </p:cNvPr>
          <p:cNvGrpSpPr/>
          <p:nvPr/>
        </p:nvGrpSpPr>
        <p:grpSpPr>
          <a:xfrm>
            <a:off x="3582415" y="2750428"/>
            <a:ext cx="5414598" cy="2344577"/>
            <a:chOff x="416560" y="710417"/>
            <a:chExt cx="5414598" cy="2344577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0BBB9FC0-EECC-421F-9BCA-8CD4704F3FE0}"/>
                </a:ext>
              </a:extLst>
            </p:cNvPr>
            <p:cNvSpPr/>
            <p:nvPr/>
          </p:nvSpPr>
          <p:spPr>
            <a:xfrm>
              <a:off x="416560" y="710417"/>
              <a:ext cx="5414598" cy="23445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5FB59FAB-19ED-4F6D-B203-ED5F28FD7E4A}"/>
                </a:ext>
              </a:extLst>
            </p:cNvPr>
            <p:cNvGrpSpPr/>
            <p:nvPr/>
          </p:nvGrpSpPr>
          <p:grpSpPr>
            <a:xfrm>
              <a:off x="416560" y="710417"/>
              <a:ext cx="5331735" cy="2190439"/>
              <a:chOff x="416560" y="710417"/>
              <a:chExt cx="5331735" cy="2190439"/>
            </a:xfrm>
          </p:grpSpPr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02A21676-BED9-40EF-BE37-A6D101EB2148}"/>
                  </a:ext>
                </a:extLst>
              </p:cNvPr>
              <p:cNvSpPr/>
              <p:nvPr/>
            </p:nvSpPr>
            <p:spPr>
              <a:xfrm>
                <a:off x="416560" y="710417"/>
                <a:ext cx="5331735" cy="4008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36830" algn="just">
                  <a:lnSpc>
                    <a:spcPct val="120000"/>
                  </a:lnSpc>
                  <a:spcAft>
                    <a:spcPts val="0"/>
                  </a:spcAft>
                </a:pP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(iii)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假設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N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能被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K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整除。完成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</a:t>
                </a:r>
                <a:r>
                  <a:rPr lang="en-US" altLang="zh-TW" kern="100" dirty="0" err="1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Zoomout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(K)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的偽代碼。</a:t>
                </a:r>
                <a:endParaRPr lang="zh-TW" altLang="zh-TW" sz="1600" kern="10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微軟正黑體" panose="020B0604030504040204" pitchFamily="34" charset="-120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7303EAE7-F0B2-41A1-B649-282B81A954E9}"/>
                  </a:ext>
                </a:extLst>
              </p:cNvPr>
              <p:cNvSpPr/>
              <p:nvPr/>
            </p:nvSpPr>
            <p:spPr>
              <a:xfrm>
                <a:off x="774666" y="1388904"/>
                <a:ext cx="4844738" cy="151195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R="36830" algn="just" defTabSz="363538">
                  <a:lnSpc>
                    <a:spcPct val="130000"/>
                  </a:lnSpc>
                  <a:spcAft>
                    <a:spcPts val="0"/>
                  </a:spcAft>
                </a:pP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設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ea typeface="Calibri" panose="020F0502020204030204" pitchFamily="34" charset="0"/>
                    <a:cs typeface="Courier New" panose="02070309020205020404" pitchFamily="49" charset="0"/>
                  </a:rPr>
                  <a:t> </a:t>
                </a:r>
                <a:r>
                  <a:rPr lang="en-US" altLang="zh-TW" kern="100" dirty="0" err="1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由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1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至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C0C0C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N/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00FF0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K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執行</a:t>
                </a:r>
                <a:endParaRPr lang="zh-TW" altLang="zh-TW" kern="100" dirty="0">
                  <a:solidFill>
                    <a:srgbClr val="000000"/>
                  </a:solidFill>
                  <a:latin typeface="Courier New" panose="02070309020205020404" pitchFamily="49" charset="0"/>
                  <a:ea typeface="微軟正黑體" panose="020B0604030504040204" pitchFamily="34" charset="-120"/>
                  <a:cs typeface="Courier New" panose="02070309020205020404" pitchFamily="49" charset="0"/>
                </a:endParaRPr>
              </a:p>
              <a:p>
                <a:pPr marR="36830" algn="just" defTabSz="363538">
                  <a:lnSpc>
                    <a:spcPct val="130000"/>
                  </a:lnSpc>
                  <a:spcAft>
                    <a:spcPts val="0"/>
                  </a:spcAft>
                </a:pP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	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設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ea typeface="Calibri" panose="020F0502020204030204" pitchFamily="34" charset="0"/>
                    <a:cs typeface="Courier New" panose="02070309020205020404" pitchFamily="49" charset="0"/>
                  </a:rPr>
                  <a:t> 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j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由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1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至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C0C0C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N/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00FF0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K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執行</a:t>
                </a:r>
                <a:endParaRPr lang="zh-TW" altLang="zh-TW" kern="100" dirty="0">
                  <a:solidFill>
                    <a:srgbClr val="000000"/>
                  </a:solidFill>
                  <a:latin typeface="Courier New" panose="02070309020205020404" pitchFamily="49" charset="0"/>
                  <a:ea typeface="微軟正黑體" panose="020B0604030504040204" pitchFamily="34" charset="-120"/>
                  <a:cs typeface="Courier New" panose="02070309020205020404" pitchFamily="49" charset="0"/>
                </a:endParaRPr>
              </a:p>
              <a:p>
                <a:pPr defTabSz="363538">
                  <a:lnSpc>
                    <a:spcPct val="130000"/>
                  </a:lnSpc>
                </a:pP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		Z[</a:t>
                </a:r>
                <a:r>
                  <a:rPr lang="en-US" altLang="zh-TW" kern="100" dirty="0" err="1">
                    <a:solidFill>
                      <a:srgbClr val="000000"/>
                    </a:solidFill>
                    <a:highlight>
                      <a:srgbClr val="00FFFF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altLang="zh-TW" kern="100" dirty="0" err="1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,</a:t>
                </a:r>
                <a:r>
                  <a:rPr lang="en-US" altLang="zh-TW" kern="100" dirty="0" err="1">
                    <a:solidFill>
                      <a:srgbClr val="000000"/>
                    </a:solidFill>
                    <a:highlight>
                      <a:srgbClr val="00FFFF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j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] ← sum(____________,</a:t>
                </a:r>
              </a:p>
              <a:p>
                <a:pPr marL="2422525" defTabSz="363538">
                  <a:lnSpc>
                    <a:spcPct val="130000"/>
                  </a:lnSpc>
                </a:pP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____________,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00FF0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K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  <a:endParaRPr lang="zh-TW" alt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EB182B59-3EF6-4BEC-A5D1-A09A5F607002}"/>
                  </a:ext>
                </a:extLst>
              </p:cNvPr>
              <p:cNvSpPr/>
              <p:nvPr/>
            </p:nvSpPr>
            <p:spPr>
              <a:xfrm>
                <a:off x="774667" y="1009632"/>
                <a:ext cx="1388778" cy="4008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R="36830" algn="just">
                  <a:lnSpc>
                    <a:spcPct val="120000"/>
                  </a:lnSpc>
                  <a:spcAft>
                    <a:spcPts val="0"/>
                  </a:spcAft>
                </a:pPr>
                <a:r>
                  <a:rPr lang="en-US" altLang="zh-TW" kern="100" dirty="0" err="1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Zoomout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(K)</a:t>
                </a:r>
                <a:endParaRPr lang="zh-TW" altLang="zh-TW" sz="1600" kern="10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微軟正黑體" panose="020B0604030504040204" pitchFamily="34" charset="-120"/>
                </a:endParaRPr>
              </a:p>
            </p:txBody>
          </p:sp>
        </p:grp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A86FEB78-11FE-4F1F-90CC-7A0A7A65239A}"/>
              </a:ext>
            </a:extLst>
          </p:cNvPr>
          <p:cNvSpPr/>
          <p:nvPr/>
        </p:nvSpPr>
        <p:spPr>
          <a:xfrm>
            <a:off x="6665257" y="4202768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-1)*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1A2949C-D4B8-46E1-971F-A0B1530F5BE4}"/>
              </a:ext>
            </a:extLst>
          </p:cNvPr>
          <p:cNvSpPr/>
          <p:nvPr/>
        </p:nvSpPr>
        <p:spPr>
          <a:xfrm>
            <a:off x="6675230" y="4553098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-1)*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AA6AD2C-AF35-4B0C-8D67-49B7C9200002}"/>
              </a:ext>
            </a:extLst>
          </p:cNvPr>
          <p:cNvSpPr/>
          <p:nvPr/>
        </p:nvSpPr>
        <p:spPr>
          <a:xfrm rot="20514435">
            <a:off x="7350724" y="3159926"/>
            <a:ext cx="1332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66FF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0,2,4,6,… </a:t>
            </a:r>
            <a:r>
              <a:rPr lang="en-US" altLang="zh-TW" kern="100" dirty="0">
                <a:latin typeface="Calibri" panose="020F0502020204030204" pitchFamily="34" charset="0"/>
                <a:cs typeface="微軟正黑體" panose="020B0604030504040204" pitchFamily="34" charset="-120"/>
              </a:rPr>
              <a:t>+1</a:t>
            </a:r>
          </a:p>
          <a:p>
            <a:r>
              <a:rPr lang="en-US" altLang="zh-TW" kern="100" dirty="0">
                <a:solidFill>
                  <a:srgbClr val="FF66FF"/>
                </a:solidFill>
                <a:latin typeface="Calibri" panose="020F0502020204030204" pitchFamily="34" charset="0"/>
              </a:rPr>
              <a:t>0,3,6,9,… </a:t>
            </a:r>
            <a:r>
              <a:rPr lang="en-US" altLang="zh-TW" kern="100" dirty="0">
                <a:latin typeface="Calibri" panose="020F0502020204030204" pitchFamily="34" charset="0"/>
              </a:rPr>
              <a:t>+1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9477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  <p:bldP spid="19" grpId="0"/>
      <p:bldP spid="23" grpId="0" animBg="1"/>
      <p:bldP spid="24" grpId="0" animBg="1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CEFD651-852D-410F-B91F-6125101E8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17</a:t>
            </a:fld>
            <a:endParaRPr lang="zh-TW" altLang="en-US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86EB0D47-2A9D-420A-923D-87D12F595624}"/>
              </a:ext>
            </a:extLst>
          </p:cNvPr>
          <p:cNvGrpSpPr/>
          <p:nvPr/>
        </p:nvGrpSpPr>
        <p:grpSpPr>
          <a:xfrm>
            <a:off x="416559" y="431017"/>
            <a:ext cx="7340601" cy="2281703"/>
            <a:chOff x="416559" y="431017"/>
            <a:chExt cx="7340601" cy="228170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FC4481C-F531-478C-8A1B-19FA49080D77}"/>
                </a:ext>
              </a:extLst>
            </p:cNvPr>
            <p:cNvSpPr/>
            <p:nvPr/>
          </p:nvSpPr>
          <p:spPr>
            <a:xfrm>
              <a:off x="416559" y="431017"/>
              <a:ext cx="7340601" cy="228170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4" name="群組 3">
              <a:extLst>
                <a:ext uri="{FF2B5EF4-FFF2-40B4-BE49-F238E27FC236}">
                  <a16:creationId xmlns:a16="http://schemas.microsoft.com/office/drawing/2014/main" id="{81311C16-1441-4279-B4D2-21850C960894}"/>
                </a:ext>
              </a:extLst>
            </p:cNvPr>
            <p:cNvGrpSpPr/>
            <p:nvPr/>
          </p:nvGrpSpPr>
          <p:grpSpPr>
            <a:xfrm>
              <a:off x="416559" y="431017"/>
              <a:ext cx="7157721" cy="2109741"/>
              <a:chOff x="416559" y="431017"/>
              <a:chExt cx="7157721" cy="2109741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1753319E-DD09-4878-94C2-439E663F2B36}"/>
                  </a:ext>
                </a:extLst>
              </p:cNvPr>
              <p:cNvSpPr/>
              <p:nvPr/>
            </p:nvSpPr>
            <p:spPr>
              <a:xfrm>
                <a:off x="416559" y="431017"/>
                <a:ext cx="6154797" cy="4008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36830" algn="just">
                  <a:lnSpc>
                    <a:spcPct val="120000"/>
                  </a:lnSpc>
                  <a:spcAft>
                    <a:spcPts val="0"/>
                  </a:spcAft>
                </a:pP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(iii)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假設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N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能被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K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整除。完成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</a:t>
                </a:r>
                <a:r>
                  <a:rPr lang="en-US" altLang="zh-TW" kern="100" dirty="0" err="1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Zoomout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(K)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的偽代碼。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(2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分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)</a:t>
                </a:r>
                <a:endParaRPr lang="zh-TW" altLang="zh-TW" sz="1600" kern="10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微軟正黑體" panose="020B0604030504040204" pitchFamily="34" charset="-120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5EB0372-4BB7-4055-8EA4-21E156F71C58}"/>
                  </a:ext>
                </a:extLst>
              </p:cNvPr>
              <p:cNvSpPr/>
              <p:nvPr/>
            </p:nvSpPr>
            <p:spPr>
              <a:xfrm>
                <a:off x="774666" y="1388904"/>
                <a:ext cx="6799614" cy="11518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R="36830" algn="just" defTabSz="363538">
                  <a:lnSpc>
                    <a:spcPct val="130000"/>
                  </a:lnSpc>
                  <a:spcAft>
                    <a:spcPts val="0"/>
                  </a:spcAft>
                </a:pP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設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ea typeface="Calibri" panose="020F0502020204030204" pitchFamily="34" charset="0"/>
                    <a:cs typeface="Courier New" panose="02070309020205020404" pitchFamily="49" charset="0"/>
                  </a:rPr>
                  <a:t> </a:t>
                </a:r>
                <a:r>
                  <a:rPr lang="en-US" altLang="zh-TW" kern="100" dirty="0" err="1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由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1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至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C0C0C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N/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00FF0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K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執行</a:t>
                </a:r>
                <a:endParaRPr lang="zh-TW" altLang="zh-TW" kern="100" dirty="0">
                  <a:solidFill>
                    <a:srgbClr val="000000"/>
                  </a:solidFill>
                  <a:latin typeface="Courier New" panose="02070309020205020404" pitchFamily="49" charset="0"/>
                  <a:ea typeface="微軟正黑體" panose="020B0604030504040204" pitchFamily="34" charset="-120"/>
                  <a:cs typeface="Courier New" panose="02070309020205020404" pitchFamily="49" charset="0"/>
                </a:endParaRPr>
              </a:p>
              <a:p>
                <a:pPr marR="36830" algn="just" defTabSz="363538">
                  <a:lnSpc>
                    <a:spcPct val="130000"/>
                  </a:lnSpc>
                  <a:spcAft>
                    <a:spcPts val="0"/>
                  </a:spcAft>
                </a:pP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	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設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ea typeface="Calibri" panose="020F0502020204030204" pitchFamily="34" charset="0"/>
                    <a:cs typeface="Courier New" panose="02070309020205020404" pitchFamily="49" charset="0"/>
                  </a:rPr>
                  <a:t> 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j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由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1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至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C0C0C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N/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00FF0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K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zh-TW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執行</a:t>
                </a:r>
                <a:endParaRPr lang="zh-TW" altLang="zh-TW" kern="100" dirty="0">
                  <a:solidFill>
                    <a:srgbClr val="000000"/>
                  </a:solidFill>
                  <a:latin typeface="Courier New" panose="02070309020205020404" pitchFamily="49" charset="0"/>
                  <a:ea typeface="微軟正黑體" panose="020B0604030504040204" pitchFamily="34" charset="-120"/>
                  <a:cs typeface="Courier New" panose="02070309020205020404" pitchFamily="49" charset="0"/>
                </a:endParaRPr>
              </a:p>
              <a:p>
                <a:pPr defTabSz="363538">
                  <a:lnSpc>
                    <a:spcPct val="130000"/>
                  </a:lnSpc>
                </a:pP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		Z[</a:t>
                </a:r>
                <a:r>
                  <a:rPr lang="en-US" altLang="zh-TW" kern="100" dirty="0" err="1">
                    <a:solidFill>
                      <a:srgbClr val="000000"/>
                    </a:solidFill>
                    <a:highlight>
                      <a:srgbClr val="00FFFF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altLang="zh-TW" kern="100" dirty="0" err="1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,</a:t>
                </a:r>
                <a:r>
                  <a:rPr lang="en-US" altLang="zh-TW" kern="100" dirty="0" err="1">
                    <a:solidFill>
                      <a:srgbClr val="000000"/>
                    </a:solidFill>
                    <a:highlight>
                      <a:srgbClr val="00FFFF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j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] ← sum(____________, ____________,</a:t>
                </a:r>
                <a:r>
                  <a:rPr lang="en-US" altLang="zh-TW" kern="100" dirty="0">
                    <a:solidFill>
                      <a:srgbClr val="000000"/>
                    </a:solidFill>
                    <a:highlight>
                      <a:srgbClr val="00FF00"/>
                    </a:highlight>
                    <a:latin typeface="Courier New" panose="02070309020205020404" pitchFamily="49" charset="0"/>
                    <a:cs typeface="Courier New" panose="02070309020205020404" pitchFamily="49" charset="0"/>
                  </a:rPr>
                  <a:t>K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  <a:endParaRPr lang="zh-TW" alt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848B74AB-336E-49A1-8179-1B22D5BA4F84}"/>
                  </a:ext>
                </a:extLst>
              </p:cNvPr>
              <p:cNvSpPr/>
              <p:nvPr/>
            </p:nvSpPr>
            <p:spPr>
              <a:xfrm>
                <a:off x="774667" y="831832"/>
                <a:ext cx="1388778" cy="4008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R="36830" algn="just">
                  <a:lnSpc>
                    <a:spcPct val="120000"/>
                  </a:lnSpc>
                  <a:spcAft>
                    <a:spcPts val="0"/>
                  </a:spcAft>
                </a:pPr>
                <a:r>
                  <a:rPr lang="en-US" altLang="zh-TW" kern="100" dirty="0" err="1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Zoomout</a:t>
                </a:r>
                <a:r>
                  <a:rPr lang="en-US" altLang="zh-TW" kern="100" dirty="0">
                    <a:solidFill>
                      <a:srgbClr val="000000"/>
                    </a:solidFill>
                    <a:latin typeface="Calibri" panose="020F0502020204030204" pitchFamily="34" charset="0"/>
                    <a:cs typeface="微軟正黑體" panose="020B0604030504040204" pitchFamily="34" charset="-120"/>
                  </a:rPr>
                  <a:t> (K)</a:t>
                </a:r>
                <a:endParaRPr lang="zh-TW" altLang="zh-TW" sz="1600" kern="10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微軟正黑體" panose="020B0604030504040204" pitchFamily="34" charset="-120"/>
                </a:endParaRPr>
              </a:p>
            </p:txBody>
          </p:sp>
        </p:grp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2C28C1D-24A2-4975-9016-C03A4DB34F48}"/>
              </a:ext>
            </a:extLst>
          </p:cNvPr>
          <p:cNvSpPr/>
          <p:nvPr/>
        </p:nvSpPr>
        <p:spPr>
          <a:xfrm>
            <a:off x="3499402" y="2162757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-1)*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3A9D5F6-9A39-4E5F-821E-80414B74ED06}"/>
              </a:ext>
            </a:extLst>
          </p:cNvPr>
          <p:cNvSpPr/>
          <p:nvPr/>
        </p:nvSpPr>
        <p:spPr>
          <a:xfrm>
            <a:off x="5412472" y="2162757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-1)*</a:t>
            </a:r>
            <a:r>
              <a:rPr lang="en-US" altLang="zh-TW" kern="100" dirty="0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altLang="zh-TW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022750D-9F3D-4FB4-A5F7-4408723564C5}"/>
              </a:ext>
            </a:extLst>
          </p:cNvPr>
          <p:cNvSpPr/>
          <p:nvPr/>
        </p:nvSpPr>
        <p:spPr>
          <a:xfrm rot="20514435">
            <a:off x="5479893" y="1127584"/>
            <a:ext cx="1332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66FF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0,2,4,6,… </a:t>
            </a:r>
            <a:r>
              <a:rPr lang="en-US" altLang="zh-TW" kern="100" dirty="0">
                <a:latin typeface="Calibri" panose="020F0502020204030204" pitchFamily="34" charset="0"/>
                <a:cs typeface="微軟正黑體" panose="020B0604030504040204" pitchFamily="34" charset="-120"/>
              </a:rPr>
              <a:t>+1</a:t>
            </a:r>
          </a:p>
          <a:p>
            <a:r>
              <a:rPr lang="en-US" altLang="zh-TW" kern="100" dirty="0">
                <a:solidFill>
                  <a:srgbClr val="FF66FF"/>
                </a:solidFill>
                <a:latin typeface="Calibri" panose="020F0502020204030204" pitchFamily="34" charset="0"/>
              </a:rPr>
              <a:t>0,3,6,9,… </a:t>
            </a:r>
            <a:r>
              <a:rPr lang="en-US" altLang="zh-TW" kern="100" dirty="0">
                <a:latin typeface="Calibri" panose="020F0502020204030204" pitchFamily="34" charset="0"/>
              </a:rPr>
              <a:t>+1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080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EAD65AC0-7654-4F68-83B7-5C92DAFB7081}"/>
              </a:ext>
            </a:extLst>
          </p:cNvPr>
          <p:cNvSpPr/>
          <p:nvPr/>
        </p:nvSpPr>
        <p:spPr>
          <a:xfrm>
            <a:off x="472003" y="2949600"/>
            <a:ext cx="1600438" cy="348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>
              <a:lnSpc>
                <a:spcPct val="90000"/>
              </a:lnSpc>
              <a:spcAft>
                <a:spcPts val="0"/>
              </a:spcAft>
              <a:tabLst>
                <a:tab pos="2610485" algn="l"/>
              </a:tabLst>
            </a:pP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func1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kern="1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TW" altLang="zh-TW" sz="1600" kern="1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微軟正黑體" panose="020B0604030504040204" pitchFamily="34" charset="-120"/>
              <a:cs typeface="Courier New" panose="02070309020205020404" pitchFamily="49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AD5B2EC-F03C-4450-9860-A50F0492999F}"/>
              </a:ext>
            </a:extLst>
          </p:cNvPr>
          <p:cNvSpPr/>
          <p:nvPr/>
        </p:nvSpPr>
        <p:spPr>
          <a:xfrm>
            <a:off x="518478" y="3270150"/>
            <a:ext cx="3386825" cy="20633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← 0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p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i+1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q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j 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C0C0C0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 j+1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MAP[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p,q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]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&gt;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←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MAP[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p,q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]</a:t>
            </a:r>
            <a:endParaRPr lang="zh-TW" altLang="zh-TW" sz="1600" kern="100" dirty="0">
              <a:solidFill>
                <a:srgbClr val="000000"/>
              </a:solidFill>
              <a:highlight>
                <a:srgbClr val="00FFFF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defTabSz="363538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</a:rPr>
              <a:t>tmp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E8C96BF-3381-48B6-BB1A-9198C94CB48B}"/>
              </a:ext>
            </a:extLst>
          </p:cNvPr>
          <p:cNvSpPr/>
          <p:nvPr/>
        </p:nvSpPr>
        <p:spPr>
          <a:xfrm>
            <a:off x="4069080" y="3270150"/>
            <a:ext cx="4674870" cy="23957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← 0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設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j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由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3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Z[</a:t>
            </a:r>
            <a:r>
              <a:rPr lang="en-US" altLang="zh-TW" kern="100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i,j</a:t>
            </a:r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微軟正黑體" panose="020B0604030504040204" pitchFamily="34" charset="-120"/>
              </a:rPr>
              <a:t>]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&gt;=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func1 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*2-1, j*2-1) &gt;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 defTabSz="363538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				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← func1 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*2-1, j*2-1)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defTabSz="363538">
              <a:lnSpc>
                <a:spcPct val="120000"/>
              </a:lnSpc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</a:rPr>
              <a:t>tmp</a:t>
            </a:r>
            <a:endParaRPr lang="zh-TW" altLang="en-US" dirty="0"/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1EA9457A-79DE-4ED5-AE1A-60AF4AF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18</a:t>
            </a:fld>
            <a:endParaRPr lang="zh-TW" altLang="en-US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371ECEAA-AEFB-4B57-A9CB-02D08B51E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391262"/>
              </p:ext>
            </p:extLst>
          </p:nvPr>
        </p:nvGraphicFramePr>
        <p:xfrm>
          <a:off x="828674" y="569860"/>
          <a:ext cx="7486651" cy="2249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859">
                  <a:extLst>
                    <a:ext uri="{9D8B030D-6E8A-4147-A177-3AD203B41FA5}">
                      <a16:colId xmlns:a16="http://schemas.microsoft.com/office/drawing/2014/main" val="148637427"/>
                    </a:ext>
                  </a:extLst>
                </a:gridCol>
                <a:gridCol w="384859">
                  <a:extLst>
                    <a:ext uri="{9D8B030D-6E8A-4147-A177-3AD203B41FA5}">
                      <a16:colId xmlns:a16="http://schemas.microsoft.com/office/drawing/2014/main" val="4041358361"/>
                    </a:ext>
                  </a:extLst>
                </a:gridCol>
                <a:gridCol w="479179">
                  <a:extLst>
                    <a:ext uri="{9D8B030D-6E8A-4147-A177-3AD203B41FA5}">
                      <a16:colId xmlns:a16="http://schemas.microsoft.com/office/drawing/2014/main" val="1951734468"/>
                    </a:ext>
                  </a:extLst>
                </a:gridCol>
                <a:gridCol w="479179">
                  <a:extLst>
                    <a:ext uri="{9D8B030D-6E8A-4147-A177-3AD203B41FA5}">
                      <a16:colId xmlns:a16="http://schemas.microsoft.com/office/drawing/2014/main" val="2014492378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371316061"/>
                    </a:ext>
                  </a:extLst>
                </a:gridCol>
                <a:gridCol w="479179">
                  <a:extLst>
                    <a:ext uri="{9D8B030D-6E8A-4147-A177-3AD203B41FA5}">
                      <a16:colId xmlns:a16="http://schemas.microsoft.com/office/drawing/2014/main" val="4119458215"/>
                    </a:ext>
                  </a:extLst>
                </a:gridCol>
                <a:gridCol w="479179">
                  <a:extLst>
                    <a:ext uri="{9D8B030D-6E8A-4147-A177-3AD203B41FA5}">
                      <a16:colId xmlns:a16="http://schemas.microsoft.com/office/drawing/2014/main" val="1722249731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1188658230"/>
                    </a:ext>
                  </a:extLst>
                </a:gridCol>
                <a:gridCol w="650976">
                  <a:extLst>
                    <a:ext uri="{9D8B030D-6E8A-4147-A177-3AD203B41FA5}">
                      <a16:colId xmlns:a16="http://schemas.microsoft.com/office/drawing/2014/main" val="2352182823"/>
                    </a:ext>
                  </a:extLst>
                </a:gridCol>
                <a:gridCol w="309066">
                  <a:extLst>
                    <a:ext uri="{9D8B030D-6E8A-4147-A177-3AD203B41FA5}">
                      <a16:colId xmlns:a16="http://schemas.microsoft.com/office/drawing/2014/main" val="1162156833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802044435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1649405381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1816267813"/>
                    </a:ext>
                  </a:extLst>
                </a:gridCol>
                <a:gridCol w="480022">
                  <a:extLst>
                    <a:ext uri="{9D8B030D-6E8A-4147-A177-3AD203B41FA5}">
                      <a16:colId xmlns:a16="http://schemas.microsoft.com/office/drawing/2014/main" val="2263975563"/>
                    </a:ext>
                  </a:extLst>
                </a:gridCol>
                <a:gridCol w="960043">
                  <a:extLst>
                    <a:ext uri="{9D8B030D-6E8A-4147-A177-3AD203B41FA5}">
                      <a16:colId xmlns:a16="http://schemas.microsoft.com/office/drawing/2014/main" val="2685650977"/>
                    </a:ext>
                  </a:extLst>
                </a:gridCol>
              </a:tblGrid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j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046675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802617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5030863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58106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652889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571826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367673"/>
                  </a:ext>
                </a:extLst>
              </a:tr>
              <a:tr h="281134"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6830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41620"/>
                  </a:ext>
                </a:extLst>
              </a:tr>
            </a:tbl>
          </a:graphicData>
        </a:graphic>
      </p:graphicFrame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ECE7F5CD-8326-4DB0-B1F8-C4117B1E5EE7}"/>
              </a:ext>
            </a:extLst>
          </p:cNvPr>
          <p:cNvSpPr/>
          <p:nvPr/>
        </p:nvSpPr>
        <p:spPr>
          <a:xfrm>
            <a:off x="1987516" y="1232258"/>
            <a:ext cx="2314885" cy="1458104"/>
          </a:xfrm>
          <a:custGeom>
            <a:avLst/>
            <a:gdLst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421415 w 4045910"/>
              <a:gd name="connsiteY27" fmla="*/ 1919801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80446 w 4045910"/>
              <a:gd name="connsiteY18" fmla="*/ 1617648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492977 w 4045910"/>
              <a:gd name="connsiteY15" fmla="*/ 599885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16834 w 4045910"/>
              <a:gd name="connsiteY16" fmla="*/ 727124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04218 w 4045910"/>
              <a:gd name="connsiteY6" fmla="*/ 297731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83732 w 4045910"/>
              <a:gd name="connsiteY6" fmla="*/ 393151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99636 w 4045910"/>
              <a:gd name="connsiteY6" fmla="*/ 377245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44788 w 4056538"/>
              <a:gd name="connsiteY0" fmla="*/ 1204184 h 2652136"/>
              <a:gd name="connsiteX1" fmla="*/ 44788 w 4056538"/>
              <a:gd name="connsiteY1" fmla="*/ 289784 h 2652136"/>
              <a:gd name="connsiteX2" fmla="*/ 283327 w 4056538"/>
              <a:gd name="connsiteY2" fmla="*/ 19439 h 2652136"/>
              <a:gd name="connsiteX3" fmla="*/ 680892 w 4056538"/>
              <a:gd name="connsiteY3" fmla="*/ 27391 h 2652136"/>
              <a:gd name="connsiteX4" fmla="*/ 935334 w 4056538"/>
              <a:gd name="connsiteY4" fmla="*/ 75099 h 2652136"/>
              <a:gd name="connsiteX5" fmla="*/ 1110264 w 4056538"/>
              <a:gd name="connsiteY5" fmla="*/ 377245 h 2652136"/>
              <a:gd name="connsiteX6" fmla="*/ 1825880 w 4056538"/>
              <a:gd name="connsiteY6" fmla="*/ 377248 h 2652136"/>
              <a:gd name="connsiteX7" fmla="*/ 2032614 w 4056538"/>
              <a:gd name="connsiteY7" fmla="*/ 329540 h 2652136"/>
              <a:gd name="connsiteX8" fmla="*/ 2477887 w 4056538"/>
              <a:gd name="connsiteY8" fmla="*/ 321589 h 2652136"/>
              <a:gd name="connsiteX9" fmla="*/ 2724377 w 4056538"/>
              <a:gd name="connsiteY9" fmla="*/ 297735 h 2652136"/>
              <a:gd name="connsiteX10" fmla="*/ 2931111 w 4056538"/>
              <a:gd name="connsiteY10" fmla="*/ 321589 h 2652136"/>
              <a:gd name="connsiteX11" fmla="*/ 3074235 w 4056538"/>
              <a:gd name="connsiteY11" fmla="*/ 353394 h 2652136"/>
              <a:gd name="connsiteX12" fmla="*/ 3265066 w 4056538"/>
              <a:gd name="connsiteY12" fmla="*/ 289784 h 2652136"/>
              <a:gd name="connsiteX13" fmla="*/ 3358397 w 4056538"/>
              <a:gd name="connsiteY13" fmla="*/ 516908 h 2652136"/>
              <a:gd name="connsiteX14" fmla="*/ 3519511 w 4056538"/>
              <a:gd name="connsiteY14" fmla="*/ 806648 h 2652136"/>
              <a:gd name="connsiteX15" fmla="*/ 3551313 w 4056538"/>
              <a:gd name="connsiteY15" fmla="*/ 1387064 h 2652136"/>
              <a:gd name="connsiteX16" fmla="*/ 3614931 w 4056538"/>
              <a:gd name="connsiteY16" fmla="*/ 1665363 h 2652136"/>
              <a:gd name="connsiteX17" fmla="*/ 3901170 w 4056538"/>
              <a:gd name="connsiteY17" fmla="*/ 1768726 h 2652136"/>
              <a:gd name="connsiteX18" fmla="*/ 4052245 w 4056538"/>
              <a:gd name="connsiteY18" fmla="*/ 1824385 h 2652136"/>
              <a:gd name="connsiteX19" fmla="*/ 4004537 w 4056538"/>
              <a:gd name="connsiteY19" fmla="*/ 2182194 h 2652136"/>
              <a:gd name="connsiteX20" fmla="*/ 3893219 w 4056538"/>
              <a:gd name="connsiteY20" fmla="*/ 2365074 h 2652136"/>
              <a:gd name="connsiteX21" fmla="*/ 3702388 w 4056538"/>
              <a:gd name="connsiteY21" fmla="*/ 2380977 h 2652136"/>
              <a:gd name="connsiteX22" fmla="*/ 3559264 w 4056538"/>
              <a:gd name="connsiteY22" fmla="*/ 2460490 h 2652136"/>
              <a:gd name="connsiteX23" fmla="*/ 3511556 w 4056538"/>
              <a:gd name="connsiteY23" fmla="*/ 2269659 h 2652136"/>
              <a:gd name="connsiteX24" fmla="*/ 3503605 w 4056538"/>
              <a:gd name="connsiteY24" fmla="*/ 1999314 h 2652136"/>
              <a:gd name="connsiteX25" fmla="*/ 3376379 w 4056538"/>
              <a:gd name="connsiteY25" fmla="*/ 1935705 h 2652136"/>
              <a:gd name="connsiteX26" fmla="*/ 2891355 w 4056538"/>
              <a:gd name="connsiteY26" fmla="*/ 1951606 h 2652136"/>
              <a:gd name="connsiteX27" fmla="*/ 2787988 w 4056538"/>
              <a:gd name="connsiteY27" fmla="*/ 2365074 h 2652136"/>
              <a:gd name="connsiteX28" fmla="*/ 2692572 w 4056538"/>
              <a:gd name="connsiteY28" fmla="*/ 2651321 h 2652136"/>
              <a:gd name="connsiteX29" fmla="*/ 2597156 w 4056538"/>
              <a:gd name="connsiteY29" fmla="*/ 2277610 h 2652136"/>
              <a:gd name="connsiteX30" fmla="*/ 2509692 w 4056538"/>
              <a:gd name="connsiteY30" fmla="*/ 1983412 h 2652136"/>
              <a:gd name="connsiteX31" fmla="*/ 1730464 w 4056538"/>
              <a:gd name="connsiteY31" fmla="*/ 1959558 h 2652136"/>
              <a:gd name="connsiteX32" fmla="*/ 935334 w 4056538"/>
              <a:gd name="connsiteY32" fmla="*/ 1872093 h 2652136"/>
              <a:gd name="connsiteX33" fmla="*/ 505963 w 4056538"/>
              <a:gd name="connsiteY33" fmla="*/ 1721019 h 2652136"/>
              <a:gd name="connsiteX34" fmla="*/ 44788 w 4056538"/>
              <a:gd name="connsiteY34" fmla="*/ 1204184 h 2652136"/>
              <a:gd name="connsiteX0" fmla="*/ 58033 w 4037977"/>
              <a:gd name="connsiteY0" fmla="*/ 1251898 h 2652136"/>
              <a:gd name="connsiteX1" fmla="*/ 26227 w 4037977"/>
              <a:gd name="connsiteY1" fmla="*/ 289784 h 2652136"/>
              <a:gd name="connsiteX2" fmla="*/ 264766 w 4037977"/>
              <a:gd name="connsiteY2" fmla="*/ 19439 h 2652136"/>
              <a:gd name="connsiteX3" fmla="*/ 662331 w 4037977"/>
              <a:gd name="connsiteY3" fmla="*/ 27391 h 2652136"/>
              <a:gd name="connsiteX4" fmla="*/ 916773 w 4037977"/>
              <a:gd name="connsiteY4" fmla="*/ 75099 h 2652136"/>
              <a:gd name="connsiteX5" fmla="*/ 1091703 w 4037977"/>
              <a:gd name="connsiteY5" fmla="*/ 377245 h 2652136"/>
              <a:gd name="connsiteX6" fmla="*/ 1807319 w 4037977"/>
              <a:gd name="connsiteY6" fmla="*/ 377248 h 2652136"/>
              <a:gd name="connsiteX7" fmla="*/ 2014053 w 4037977"/>
              <a:gd name="connsiteY7" fmla="*/ 329540 h 2652136"/>
              <a:gd name="connsiteX8" fmla="*/ 2459326 w 4037977"/>
              <a:gd name="connsiteY8" fmla="*/ 321589 h 2652136"/>
              <a:gd name="connsiteX9" fmla="*/ 2705816 w 4037977"/>
              <a:gd name="connsiteY9" fmla="*/ 297735 h 2652136"/>
              <a:gd name="connsiteX10" fmla="*/ 2912550 w 4037977"/>
              <a:gd name="connsiteY10" fmla="*/ 321589 h 2652136"/>
              <a:gd name="connsiteX11" fmla="*/ 3055674 w 4037977"/>
              <a:gd name="connsiteY11" fmla="*/ 353394 h 2652136"/>
              <a:gd name="connsiteX12" fmla="*/ 3246505 w 4037977"/>
              <a:gd name="connsiteY12" fmla="*/ 289784 h 2652136"/>
              <a:gd name="connsiteX13" fmla="*/ 3339836 w 4037977"/>
              <a:gd name="connsiteY13" fmla="*/ 516908 h 2652136"/>
              <a:gd name="connsiteX14" fmla="*/ 3500950 w 4037977"/>
              <a:gd name="connsiteY14" fmla="*/ 806648 h 2652136"/>
              <a:gd name="connsiteX15" fmla="*/ 3532752 w 4037977"/>
              <a:gd name="connsiteY15" fmla="*/ 1387064 h 2652136"/>
              <a:gd name="connsiteX16" fmla="*/ 3596370 w 4037977"/>
              <a:gd name="connsiteY16" fmla="*/ 1665363 h 2652136"/>
              <a:gd name="connsiteX17" fmla="*/ 3882609 w 4037977"/>
              <a:gd name="connsiteY17" fmla="*/ 1768726 h 2652136"/>
              <a:gd name="connsiteX18" fmla="*/ 4033684 w 4037977"/>
              <a:gd name="connsiteY18" fmla="*/ 1824385 h 2652136"/>
              <a:gd name="connsiteX19" fmla="*/ 3985976 w 4037977"/>
              <a:gd name="connsiteY19" fmla="*/ 2182194 h 2652136"/>
              <a:gd name="connsiteX20" fmla="*/ 3874658 w 4037977"/>
              <a:gd name="connsiteY20" fmla="*/ 2365074 h 2652136"/>
              <a:gd name="connsiteX21" fmla="*/ 3683827 w 4037977"/>
              <a:gd name="connsiteY21" fmla="*/ 2380977 h 2652136"/>
              <a:gd name="connsiteX22" fmla="*/ 3540703 w 4037977"/>
              <a:gd name="connsiteY22" fmla="*/ 2460490 h 2652136"/>
              <a:gd name="connsiteX23" fmla="*/ 3492995 w 4037977"/>
              <a:gd name="connsiteY23" fmla="*/ 2269659 h 2652136"/>
              <a:gd name="connsiteX24" fmla="*/ 3485044 w 4037977"/>
              <a:gd name="connsiteY24" fmla="*/ 1999314 h 2652136"/>
              <a:gd name="connsiteX25" fmla="*/ 3357818 w 4037977"/>
              <a:gd name="connsiteY25" fmla="*/ 1935705 h 2652136"/>
              <a:gd name="connsiteX26" fmla="*/ 2872794 w 4037977"/>
              <a:gd name="connsiteY26" fmla="*/ 1951606 h 2652136"/>
              <a:gd name="connsiteX27" fmla="*/ 2769427 w 4037977"/>
              <a:gd name="connsiteY27" fmla="*/ 2365074 h 2652136"/>
              <a:gd name="connsiteX28" fmla="*/ 2674011 w 4037977"/>
              <a:gd name="connsiteY28" fmla="*/ 2651321 h 2652136"/>
              <a:gd name="connsiteX29" fmla="*/ 2578595 w 4037977"/>
              <a:gd name="connsiteY29" fmla="*/ 2277610 h 2652136"/>
              <a:gd name="connsiteX30" fmla="*/ 2491131 w 4037977"/>
              <a:gd name="connsiteY30" fmla="*/ 1983412 h 2652136"/>
              <a:gd name="connsiteX31" fmla="*/ 1711903 w 4037977"/>
              <a:gd name="connsiteY31" fmla="*/ 1959558 h 2652136"/>
              <a:gd name="connsiteX32" fmla="*/ 916773 w 4037977"/>
              <a:gd name="connsiteY32" fmla="*/ 1872093 h 2652136"/>
              <a:gd name="connsiteX33" fmla="*/ 487402 w 4037977"/>
              <a:gd name="connsiteY33" fmla="*/ 1721019 h 2652136"/>
              <a:gd name="connsiteX34" fmla="*/ 58033 w 4037977"/>
              <a:gd name="connsiteY34" fmla="*/ 1251898 h 2652136"/>
              <a:gd name="connsiteX0" fmla="*/ 50862 w 4030806"/>
              <a:gd name="connsiteY0" fmla="*/ 1251898 h 2652136"/>
              <a:gd name="connsiteX1" fmla="*/ 19056 w 4030806"/>
              <a:gd name="connsiteY1" fmla="*/ 289784 h 2652136"/>
              <a:gd name="connsiteX2" fmla="*/ 257595 w 4030806"/>
              <a:gd name="connsiteY2" fmla="*/ 19439 h 2652136"/>
              <a:gd name="connsiteX3" fmla="*/ 655160 w 4030806"/>
              <a:gd name="connsiteY3" fmla="*/ 27391 h 2652136"/>
              <a:gd name="connsiteX4" fmla="*/ 909602 w 4030806"/>
              <a:gd name="connsiteY4" fmla="*/ 75099 h 2652136"/>
              <a:gd name="connsiteX5" fmla="*/ 1084532 w 4030806"/>
              <a:gd name="connsiteY5" fmla="*/ 377245 h 2652136"/>
              <a:gd name="connsiteX6" fmla="*/ 1800148 w 4030806"/>
              <a:gd name="connsiteY6" fmla="*/ 377248 h 2652136"/>
              <a:gd name="connsiteX7" fmla="*/ 2006882 w 4030806"/>
              <a:gd name="connsiteY7" fmla="*/ 329540 h 2652136"/>
              <a:gd name="connsiteX8" fmla="*/ 2452155 w 4030806"/>
              <a:gd name="connsiteY8" fmla="*/ 321589 h 2652136"/>
              <a:gd name="connsiteX9" fmla="*/ 2698645 w 4030806"/>
              <a:gd name="connsiteY9" fmla="*/ 297735 h 2652136"/>
              <a:gd name="connsiteX10" fmla="*/ 2905379 w 4030806"/>
              <a:gd name="connsiteY10" fmla="*/ 321589 h 2652136"/>
              <a:gd name="connsiteX11" fmla="*/ 3048503 w 4030806"/>
              <a:gd name="connsiteY11" fmla="*/ 353394 h 2652136"/>
              <a:gd name="connsiteX12" fmla="*/ 3239334 w 4030806"/>
              <a:gd name="connsiteY12" fmla="*/ 289784 h 2652136"/>
              <a:gd name="connsiteX13" fmla="*/ 3332665 w 4030806"/>
              <a:gd name="connsiteY13" fmla="*/ 516908 h 2652136"/>
              <a:gd name="connsiteX14" fmla="*/ 3493779 w 4030806"/>
              <a:gd name="connsiteY14" fmla="*/ 806648 h 2652136"/>
              <a:gd name="connsiteX15" fmla="*/ 3525581 w 4030806"/>
              <a:gd name="connsiteY15" fmla="*/ 1387064 h 2652136"/>
              <a:gd name="connsiteX16" fmla="*/ 3589199 w 4030806"/>
              <a:gd name="connsiteY16" fmla="*/ 1665363 h 2652136"/>
              <a:gd name="connsiteX17" fmla="*/ 3875438 w 4030806"/>
              <a:gd name="connsiteY17" fmla="*/ 1768726 h 2652136"/>
              <a:gd name="connsiteX18" fmla="*/ 4026513 w 4030806"/>
              <a:gd name="connsiteY18" fmla="*/ 1824385 h 2652136"/>
              <a:gd name="connsiteX19" fmla="*/ 3978805 w 4030806"/>
              <a:gd name="connsiteY19" fmla="*/ 2182194 h 2652136"/>
              <a:gd name="connsiteX20" fmla="*/ 3867487 w 4030806"/>
              <a:gd name="connsiteY20" fmla="*/ 2365074 h 2652136"/>
              <a:gd name="connsiteX21" fmla="*/ 3676656 w 4030806"/>
              <a:gd name="connsiteY21" fmla="*/ 2380977 h 2652136"/>
              <a:gd name="connsiteX22" fmla="*/ 3533532 w 4030806"/>
              <a:gd name="connsiteY22" fmla="*/ 2460490 h 2652136"/>
              <a:gd name="connsiteX23" fmla="*/ 3485824 w 4030806"/>
              <a:gd name="connsiteY23" fmla="*/ 2269659 h 2652136"/>
              <a:gd name="connsiteX24" fmla="*/ 3477873 w 4030806"/>
              <a:gd name="connsiteY24" fmla="*/ 1999314 h 2652136"/>
              <a:gd name="connsiteX25" fmla="*/ 3350647 w 4030806"/>
              <a:gd name="connsiteY25" fmla="*/ 1935705 h 2652136"/>
              <a:gd name="connsiteX26" fmla="*/ 2865623 w 4030806"/>
              <a:gd name="connsiteY26" fmla="*/ 1951606 h 2652136"/>
              <a:gd name="connsiteX27" fmla="*/ 2762256 w 4030806"/>
              <a:gd name="connsiteY27" fmla="*/ 2365074 h 2652136"/>
              <a:gd name="connsiteX28" fmla="*/ 2666840 w 4030806"/>
              <a:gd name="connsiteY28" fmla="*/ 2651321 h 2652136"/>
              <a:gd name="connsiteX29" fmla="*/ 2571424 w 4030806"/>
              <a:gd name="connsiteY29" fmla="*/ 2277610 h 2652136"/>
              <a:gd name="connsiteX30" fmla="*/ 2483960 w 4030806"/>
              <a:gd name="connsiteY30" fmla="*/ 1983412 h 2652136"/>
              <a:gd name="connsiteX31" fmla="*/ 1704732 w 4030806"/>
              <a:gd name="connsiteY31" fmla="*/ 1959558 h 2652136"/>
              <a:gd name="connsiteX32" fmla="*/ 909602 w 4030806"/>
              <a:gd name="connsiteY32" fmla="*/ 1872093 h 2652136"/>
              <a:gd name="connsiteX33" fmla="*/ 480231 w 4030806"/>
              <a:gd name="connsiteY33" fmla="*/ 1721019 h 2652136"/>
              <a:gd name="connsiteX34" fmla="*/ 50862 w 4030806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22618 w 4046542"/>
              <a:gd name="connsiteY7" fmla="*/ 329540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31807 w 4011751"/>
              <a:gd name="connsiteY0" fmla="*/ 1251898 h 2653181"/>
              <a:gd name="connsiteX1" fmla="*/ 1 w 4011751"/>
              <a:gd name="connsiteY1" fmla="*/ 289784 h 2653181"/>
              <a:gd name="connsiteX2" fmla="*/ 238540 w 4011751"/>
              <a:gd name="connsiteY2" fmla="*/ 19439 h 2653181"/>
              <a:gd name="connsiteX3" fmla="*/ 636105 w 4011751"/>
              <a:gd name="connsiteY3" fmla="*/ 27391 h 2653181"/>
              <a:gd name="connsiteX4" fmla="*/ 890547 w 4011751"/>
              <a:gd name="connsiteY4" fmla="*/ 75099 h 2653181"/>
              <a:gd name="connsiteX5" fmla="*/ 1065477 w 4011751"/>
              <a:gd name="connsiteY5" fmla="*/ 377245 h 2653181"/>
              <a:gd name="connsiteX6" fmla="*/ 1781093 w 4011751"/>
              <a:gd name="connsiteY6" fmla="*/ 377248 h 2653181"/>
              <a:gd name="connsiteX7" fmla="*/ 2019634 w 4011751"/>
              <a:gd name="connsiteY7" fmla="*/ 337492 h 2653181"/>
              <a:gd name="connsiteX8" fmla="*/ 2433100 w 4011751"/>
              <a:gd name="connsiteY8" fmla="*/ 321589 h 2653181"/>
              <a:gd name="connsiteX9" fmla="*/ 2679590 w 4011751"/>
              <a:gd name="connsiteY9" fmla="*/ 297735 h 2653181"/>
              <a:gd name="connsiteX10" fmla="*/ 2886324 w 4011751"/>
              <a:gd name="connsiteY10" fmla="*/ 321589 h 2653181"/>
              <a:gd name="connsiteX11" fmla="*/ 3029448 w 4011751"/>
              <a:gd name="connsiteY11" fmla="*/ 353394 h 2653181"/>
              <a:gd name="connsiteX12" fmla="*/ 3220279 w 4011751"/>
              <a:gd name="connsiteY12" fmla="*/ 289784 h 2653181"/>
              <a:gd name="connsiteX13" fmla="*/ 3313610 w 4011751"/>
              <a:gd name="connsiteY13" fmla="*/ 516908 h 2653181"/>
              <a:gd name="connsiteX14" fmla="*/ 3474724 w 4011751"/>
              <a:gd name="connsiteY14" fmla="*/ 806648 h 2653181"/>
              <a:gd name="connsiteX15" fmla="*/ 3506526 w 4011751"/>
              <a:gd name="connsiteY15" fmla="*/ 1387064 h 2653181"/>
              <a:gd name="connsiteX16" fmla="*/ 3570144 w 4011751"/>
              <a:gd name="connsiteY16" fmla="*/ 1665363 h 2653181"/>
              <a:gd name="connsiteX17" fmla="*/ 3856383 w 4011751"/>
              <a:gd name="connsiteY17" fmla="*/ 1768726 h 2653181"/>
              <a:gd name="connsiteX18" fmla="*/ 4007458 w 4011751"/>
              <a:gd name="connsiteY18" fmla="*/ 1824385 h 2653181"/>
              <a:gd name="connsiteX19" fmla="*/ 3959750 w 4011751"/>
              <a:gd name="connsiteY19" fmla="*/ 2182194 h 2653181"/>
              <a:gd name="connsiteX20" fmla="*/ 3848432 w 4011751"/>
              <a:gd name="connsiteY20" fmla="*/ 2365074 h 2653181"/>
              <a:gd name="connsiteX21" fmla="*/ 3657601 w 4011751"/>
              <a:gd name="connsiteY21" fmla="*/ 2380977 h 2653181"/>
              <a:gd name="connsiteX22" fmla="*/ 3514477 w 4011751"/>
              <a:gd name="connsiteY22" fmla="*/ 2460490 h 2653181"/>
              <a:gd name="connsiteX23" fmla="*/ 3466769 w 4011751"/>
              <a:gd name="connsiteY23" fmla="*/ 2269659 h 2653181"/>
              <a:gd name="connsiteX24" fmla="*/ 3458818 w 4011751"/>
              <a:gd name="connsiteY24" fmla="*/ 1999314 h 2653181"/>
              <a:gd name="connsiteX25" fmla="*/ 3331592 w 4011751"/>
              <a:gd name="connsiteY25" fmla="*/ 1935705 h 2653181"/>
              <a:gd name="connsiteX26" fmla="*/ 2846568 w 4011751"/>
              <a:gd name="connsiteY26" fmla="*/ 1951606 h 2653181"/>
              <a:gd name="connsiteX27" fmla="*/ 2743201 w 4011751"/>
              <a:gd name="connsiteY27" fmla="*/ 2365074 h 2653181"/>
              <a:gd name="connsiteX28" fmla="*/ 2647785 w 4011751"/>
              <a:gd name="connsiteY28" fmla="*/ 2651321 h 2653181"/>
              <a:gd name="connsiteX29" fmla="*/ 2595204 w 4011751"/>
              <a:gd name="connsiteY29" fmla="*/ 2228131 h 2653181"/>
              <a:gd name="connsiteX30" fmla="*/ 2464905 w 4011751"/>
              <a:gd name="connsiteY30" fmla="*/ 1983412 h 2653181"/>
              <a:gd name="connsiteX31" fmla="*/ 1685677 w 4011751"/>
              <a:gd name="connsiteY31" fmla="*/ 1959558 h 2653181"/>
              <a:gd name="connsiteX32" fmla="*/ 890547 w 4011751"/>
              <a:gd name="connsiteY32" fmla="*/ 1872093 h 2653181"/>
              <a:gd name="connsiteX33" fmla="*/ 461176 w 4011751"/>
              <a:gd name="connsiteY33" fmla="*/ 1721019 h 2653181"/>
              <a:gd name="connsiteX34" fmla="*/ 31807 w 4011751"/>
              <a:gd name="connsiteY34" fmla="*/ 1251898 h 2653181"/>
              <a:gd name="connsiteX0" fmla="*/ 24465 w 4004409"/>
              <a:gd name="connsiteY0" fmla="*/ 1253365 h 2654648"/>
              <a:gd name="connsiteX1" fmla="*/ 56903 w 4004409"/>
              <a:gd name="connsiteY1" fmla="*/ 311052 h 2654648"/>
              <a:gd name="connsiteX2" fmla="*/ 231198 w 4004409"/>
              <a:gd name="connsiteY2" fmla="*/ 20906 h 2654648"/>
              <a:gd name="connsiteX3" fmla="*/ 628763 w 4004409"/>
              <a:gd name="connsiteY3" fmla="*/ 28858 h 2654648"/>
              <a:gd name="connsiteX4" fmla="*/ 883205 w 4004409"/>
              <a:gd name="connsiteY4" fmla="*/ 76566 h 2654648"/>
              <a:gd name="connsiteX5" fmla="*/ 1058135 w 4004409"/>
              <a:gd name="connsiteY5" fmla="*/ 378712 h 2654648"/>
              <a:gd name="connsiteX6" fmla="*/ 1773751 w 4004409"/>
              <a:gd name="connsiteY6" fmla="*/ 378715 h 2654648"/>
              <a:gd name="connsiteX7" fmla="*/ 2012292 w 4004409"/>
              <a:gd name="connsiteY7" fmla="*/ 338959 h 2654648"/>
              <a:gd name="connsiteX8" fmla="*/ 2425758 w 4004409"/>
              <a:gd name="connsiteY8" fmla="*/ 323056 h 2654648"/>
              <a:gd name="connsiteX9" fmla="*/ 2672248 w 4004409"/>
              <a:gd name="connsiteY9" fmla="*/ 299202 h 2654648"/>
              <a:gd name="connsiteX10" fmla="*/ 2878982 w 4004409"/>
              <a:gd name="connsiteY10" fmla="*/ 323056 h 2654648"/>
              <a:gd name="connsiteX11" fmla="*/ 3022106 w 4004409"/>
              <a:gd name="connsiteY11" fmla="*/ 354861 h 2654648"/>
              <a:gd name="connsiteX12" fmla="*/ 3212937 w 4004409"/>
              <a:gd name="connsiteY12" fmla="*/ 291251 h 2654648"/>
              <a:gd name="connsiteX13" fmla="*/ 3306268 w 4004409"/>
              <a:gd name="connsiteY13" fmla="*/ 518375 h 2654648"/>
              <a:gd name="connsiteX14" fmla="*/ 3467382 w 4004409"/>
              <a:gd name="connsiteY14" fmla="*/ 808115 h 2654648"/>
              <a:gd name="connsiteX15" fmla="*/ 3499184 w 4004409"/>
              <a:gd name="connsiteY15" fmla="*/ 1388531 h 2654648"/>
              <a:gd name="connsiteX16" fmla="*/ 3562802 w 4004409"/>
              <a:gd name="connsiteY16" fmla="*/ 1666830 h 2654648"/>
              <a:gd name="connsiteX17" fmla="*/ 3849041 w 4004409"/>
              <a:gd name="connsiteY17" fmla="*/ 1770193 h 2654648"/>
              <a:gd name="connsiteX18" fmla="*/ 4000116 w 4004409"/>
              <a:gd name="connsiteY18" fmla="*/ 1825852 h 2654648"/>
              <a:gd name="connsiteX19" fmla="*/ 3952408 w 4004409"/>
              <a:gd name="connsiteY19" fmla="*/ 2183661 h 2654648"/>
              <a:gd name="connsiteX20" fmla="*/ 3841090 w 4004409"/>
              <a:gd name="connsiteY20" fmla="*/ 2366541 h 2654648"/>
              <a:gd name="connsiteX21" fmla="*/ 3650259 w 4004409"/>
              <a:gd name="connsiteY21" fmla="*/ 2382444 h 2654648"/>
              <a:gd name="connsiteX22" fmla="*/ 3507135 w 4004409"/>
              <a:gd name="connsiteY22" fmla="*/ 2461957 h 2654648"/>
              <a:gd name="connsiteX23" fmla="*/ 3459427 w 4004409"/>
              <a:gd name="connsiteY23" fmla="*/ 2271126 h 2654648"/>
              <a:gd name="connsiteX24" fmla="*/ 3451476 w 4004409"/>
              <a:gd name="connsiteY24" fmla="*/ 2000781 h 2654648"/>
              <a:gd name="connsiteX25" fmla="*/ 3324250 w 4004409"/>
              <a:gd name="connsiteY25" fmla="*/ 1937172 h 2654648"/>
              <a:gd name="connsiteX26" fmla="*/ 2839226 w 4004409"/>
              <a:gd name="connsiteY26" fmla="*/ 1953073 h 2654648"/>
              <a:gd name="connsiteX27" fmla="*/ 2735859 w 4004409"/>
              <a:gd name="connsiteY27" fmla="*/ 2366541 h 2654648"/>
              <a:gd name="connsiteX28" fmla="*/ 2640443 w 4004409"/>
              <a:gd name="connsiteY28" fmla="*/ 2652788 h 2654648"/>
              <a:gd name="connsiteX29" fmla="*/ 2587862 w 4004409"/>
              <a:gd name="connsiteY29" fmla="*/ 2229598 h 2654648"/>
              <a:gd name="connsiteX30" fmla="*/ 2457563 w 4004409"/>
              <a:gd name="connsiteY30" fmla="*/ 1984879 h 2654648"/>
              <a:gd name="connsiteX31" fmla="*/ 1678335 w 4004409"/>
              <a:gd name="connsiteY31" fmla="*/ 1961025 h 2654648"/>
              <a:gd name="connsiteX32" fmla="*/ 883205 w 4004409"/>
              <a:gd name="connsiteY32" fmla="*/ 1873560 h 2654648"/>
              <a:gd name="connsiteX33" fmla="*/ 453834 w 4004409"/>
              <a:gd name="connsiteY33" fmla="*/ 1722486 h 2654648"/>
              <a:gd name="connsiteX34" fmla="*/ 24465 w 4004409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903654 w 4024858"/>
              <a:gd name="connsiteY32" fmla="*/ 1873560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1000028 w 4024858"/>
              <a:gd name="connsiteY32" fmla="*/ 1873559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86941"/>
              <a:gd name="connsiteY0" fmla="*/ 1253365 h 2654648"/>
              <a:gd name="connsiteX1" fmla="*/ 20449 w 4086941"/>
              <a:gd name="connsiteY1" fmla="*/ 311053 h 2654648"/>
              <a:gd name="connsiteX2" fmla="*/ 251647 w 4086941"/>
              <a:gd name="connsiteY2" fmla="*/ 20906 h 2654648"/>
              <a:gd name="connsiteX3" fmla="*/ 649212 w 4086941"/>
              <a:gd name="connsiteY3" fmla="*/ 28858 h 2654648"/>
              <a:gd name="connsiteX4" fmla="*/ 903654 w 4086941"/>
              <a:gd name="connsiteY4" fmla="*/ 76566 h 2654648"/>
              <a:gd name="connsiteX5" fmla="*/ 1078584 w 4086941"/>
              <a:gd name="connsiteY5" fmla="*/ 378712 h 2654648"/>
              <a:gd name="connsiteX6" fmla="*/ 1794200 w 4086941"/>
              <a:gd name="connsiteY6" fmla="*/ 378715 h 2654648"/>
              <a:gd name="connsiteX7" fmla="*/ 2032741 w 4086941"/>
              <a:gd name="connsiteY7" fmla="*/ 338959 h 2654648"/>
              <a:gd name="connsiteX8" fmla="*/ 2446207 w 4086941"/>
              <a:gd name="connsiteY8" fmla="*/ 323056 h 2654648"/>
              <a:gd name="connsiteX9" fmla="*/ 2692697 w 4086941"/>
              <a:gd name="connsiteY9" fmla="*/ 299202 h 2654648"/>
              <a:gd name="connsiteX10" fmla="*/ 2899431 w 4086941"/>
              <a:gd name="connsiteY10" fmla="*/ 323056 h 2654648"/>
              <a:gd name="connsiteX11" fmla="*/ 3042555 w 4086941"/>
              <a:gd name="connsiteY11" fmla="*/ 354861 h 2654648"/>
              <a:gd name="connsiteX12" fmla="*/ 3233386 w 4086941"/>
              <a:gd name="connsiteY12" fmla="*/ 291251 h 2654648"/>
              <a:gd name="connsiteX13" fmla="*/ 3326717 w 4086941"/>
              <a:gd name="connsiteY13" fmla="*/ 518375 h 2654648"/>
              <a:gd name="connsiteX14" fmla="*/ 3487831 w 4086941"/>
              <a:gd name="connsiteY14" fmla="*/ 808115 h 2654648"/>
              <a:gd name="connsiteX15" fmla="*/ 3519633 w 4086941"/>
              <a:gd name="connsiteY15" fmla="*/ 1388531 h 2654648"/>
              <a:gd name="connsiteX16" fmla="*/ 3583251 w 4086941"/>
              <a:gd name="connsiteY16" fmla="*/ 1666830 h 2654648"/>
              <a:gd name="connsiteX17" fmla="*/ 3869490 w 4086941"/>
              <a:gd name="connsiteY17" fmla="*/ 1770193 h 2654648"/>
              <a:gd name="connsiteX18" fmla="*/ 4084815 w 4086941"/>
              <a:gd name="connsiteY18" fmla="*/ 1855554 h 2654648"/>
              <a:gd name="connsiteX19" fmla="*/ 3972857 w 4086941"/>
              <a:gd name="connsiteY19" fmla="*/ 2183661 h 2654648"/>
              <a:gd name="connsiteX20" fmla="*/ 3861539 w 4086941"/>
              <a:gd name="connsiteY20" fmla="*/ 2366541 h 2654648"/>
              <a:gd name="connsiteX21" fmla="*/ 3670708 w 4086941"/>
              <a:gd name="connsiteY21" fmla="*/ 2382444 h 2654648"/>
              <a:gd name="connsiteX22" fmla="*/ 3527584 w 4086941"/>
              <a:gd name="connsiteY22" fmla="*/ 2461957 h 2654648"/>
              <a:gd name="connsiteX23" fmla="*/ 3479876 w 4086941"/>
              <a:gd name="connsiteY23" fmla="*/ 2271126 h 2654648"/>
              <a:gd name="connsiteX24" fmla="*/ 3471925 w 4086941"/>
              <a:gd name="connsiteY24" fmla="*/ 2000781 h 2654648"/>
              <a:gd name="connsiteX25" fmla="*/ 3344699 w 4086941"/>
              <a:gd name="connsiteY25" fmla="*/ 1937172 h 2654648"/>
              <a:gd name="connsiteX26" fmla="*/ 2859675 w 4086941"/>
              <a:gd name="connsiteY26" fmla="*/ 1953073 h 2654648"/>
              <a:gd name="connsiteX27" fmla="*/ 2756308 w 4086941"/>
              <a:gd name="connsiteY27" fmla="*/ 2366541 h 2654648"/>
              <a:gd name="connsiteX28" fmla="*/ 2660892 w 4086941"/>
              <a:gd name="connsiteY28" fmla="*/ 2652788 h 2654648"/>
              <a:gd name="connsiteX29" fmla="*/ 2608311 w 4086941"/>
              <a:gd name="connsiteY29" fmla="*/ 2229598 h 2654648"/>
              <a:gd name="connsiteX30" fmla="*/ 2478012 w 4086941"/>
              <a:gd name="connsiteY30" fmla="*/ 1984879 h 2654648"/>
              <a:gd name="connsiteX31" fmla="*/ 1698784 w 4086941"/>
              <a:gd name="connsiteY31" fmla="*/ 1961025 h 2654648"/>
              <a:gd name="connsiteX32" fmla="*/ 1000028 w 4086941"/>
              <a:gd name="connsiteY32" fmla="*/ 1873559 h 2654648"/>
              <a:gd name="connsiteX33" fmla="*/ 474283 w 4086941"/>
              <a:gd name="connsiteY33" fmla="*/ 1722486 h 2654648"/>
              <a:gd name="connsiteX34" fmla="*/ 44914 w 4086941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479876 w 4113457"/>
              <a:gd name="connsiteY23" fmla="*/ 22711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91835 w 4113457"/>
              <a:gd name="connsiteY22" fmla="*/ 2531258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70708 w 4114154"/>
              <a:gd name="connsiteY21" fmla="*/ 2382444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541364 w 4114154"/>
              <a:gd name="connsiteY14" fmla="*/ 798214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541364 w 4114154"/>
              <a:gd name="connsiteY13" fmla="*/ 798214 h 2654648"/>
              <a:gd name="connsiteX14" fmla="*/ 3519633 w 4114154"/>
              <a:gd name="connsiteY14" fmla="*/ 1388531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14154" h="2654648">
                <a:moveTo>
                  <a:pt x="44914" y="1253365"/>
                </a:moveTo>
                <a:cubicBezTo>
                  <a:pt x="-30725" y="1018126"/>
                  <a:pt x="9636" y="625157"/>
                  <a:pt x="20449" y="311053"/>
                </a:cubicBezTo>
                <a:cubicBezTo>
                  <a:pt x="54905" y="105643"/>
                  <a:pt x="146853" y="67938"/>
                  <a:pt x="251647" y="20906"/>
                </a:cubicBezTo>
                <a:cubicBezTo>
                  <a:pt x="356441" y="-26126"/>
                  <a:pt x="540544" y="19581"/>
                  <a:pt x="649212" y="28858"/>
                </a:cubicBezTo>
                <a:cubicBezTo>
                  <a:pt x="757880" y="38135"/>
                  <a:pt x="832092" y="18257"/>
                  <a:pt x="903654" y="76566"/>
                </a:cubicBezTo>
                <a:cubicBezTo>
                  <a:pt x="975216" y="134875"/>
                  <a:pt x="930160" y="328354"/>
                  <a:pt x="1078584" y="378712"/>
                </a:cubicBezTo>
                <a:cubicBezTo>
                  <a:pt x="1227008" y="429070"/>
                  <a:pt x="1635174" y="385340"/>
                  <a:pt x="1794200" y="378715"/>
                </a:cubicBezTo>
                <a:cubicBezTo>
                  <a:pt x="1953226" y="372090"/>
                  <a:pt x="1924073" y="348235"/>
                  <a:pt x="2032741" y="338959"/>
                </a:cubicBezTo>
                <a:cubicBezTo>
                  <a:pt x="2141409" y="329682"/>
                  <a:pt x="2336214" y="329682"/>
                  <a:pt x="2446207" y="323056"/>
                </a:cubicBezTo>
                <a:cubicBezTo>
                  <a:pt x="2556200" y="316430"/>
                  <a:pt x="2617160" y="299202"/>
                  <a:pt x="2692697" y="299202"/>
                </a:cubicBezTo>
                <a:cubicBezTo>
                  <a:pt x="2768234" y="299202"/>
                  <a:pt x="2809316" y="324381"/>
                  <a:pt x="2899431" y="323056"/>
                </a:cubicBezTo>
                <a:cubicBezTo>
                  <a:pt x="2989546" y="321731"/>
                  <a:pt x="3162172" y="258698"/>
                  <a:pt x="3233386" y="291251"/>
                </a:cubicBezTo>
                <a:cubicBezTo>
                  <a:pt x="3304600" y="323804"/>
                  <a:pt x="3275387" y="433881"/>
                  <a:pt x="3326717" y="518375"/>
                </a:cubicBezTo>
                <a:cubicBezTo>
                  <a:pt x="3378047" y="602869"/>
                  <a:pt x="3548971" y="605473"/>
                  <a:pt x="3541364" y="798214"/>
                </a:cubicBezTo>
                <a:cubicBezTo>
                  <a:pt x="3533757" y="990955"/>
                  <a:pt x="3512652" y="1243762"/>
                  <a:pt x="3519633" y="1388531"/>
                </a:cubicBezTo>
                <a:cubicBezTo>
                  <a:pt x="3526614" y="1533300"/>
                  <a:pt x="3524942" y="1603220"/>
                  <a:pt x="3583251" y="1666830"/>
                </a:cubicBezTo>
                <a:cubicBezTo>
                  <a:pt x="3641560" y="1730440"/>
                  <a:pt x="3785896" y="1738739"/>
                  <a:pt x="3869490" y="1770193"/>
                </a:cubicBezTo>
                <a:cubicBezTo>
                  <a:pt x="3953084" y="1801647"/>
                  <a:pt x="4048573" y="1786642"/>
                  <a:pt x="4084815" y="1855554"/>
                </a:cubicBezTo>
                <a:cubicBezTo>
                  <a:pt x="4121057" y="1924466"/>
                  <a:pt x="4125939" y="2093547"/>
                  <a:pt x="4086941" y="2183662"/>
                </a:cubicBezTo>
                <a:cubicBezTo>
                  <a:pt x="4047943" y="2273777"/>
                  <a:pt x="3921986" y="2356511"/>
                  <a:pt x="3850829" y="2396242"/>
                </a:cubicBezTo>
                <a:cubicBezTo>
                  <a:pt x="3779672" y="2435973"/>
                  <a:pt x="3703166" y="2399544"/>
                  <a:pt x="3660000" y="2422047"/>
                </a:cubicBezTo>
                <a:cubicBezTo>
                  <a:pt x="3616834" y="2444550"/>
                  <a:pt x="3612932" y="2559711"/>
                  <a:pt x="3591835" y="2531258"/>
                </a:cubicBezTo>
                <a:cubicBezTo>
                  <a:pt x="3570738" y="2502805"/>
                  <a:pt x="3553403" y="2339739"/>
                  <a:pt x="3533418" y="2251326"/>
                </a:cubicBezTo>
                <a:cubicBezTo>
                  <a:pt x="3513433" y="2162913"/>
                  <a:pt x="3503378" y="2053140"/>
                  <a:pt x="3471925" y="2000781"/>
                </a:cubicBezTo>
                <a:cubicBezTo>
                  <a:pt x="3440472" y="1948422"/>
                  <a:pt x="3446741" y="1945123"/>
                  <a:pt x="3344699" y="1937172"/>
                </a:cubicBezTo>
                <a:lnTo>
                  <a:pt x="2859675" y="1953073"/>
                </a:lnTo>
                <a:cubicBezTo>
                  <a:pt x="2761610" y="2024634"/>
                  <a:pt x="2789438" y="2249922"/>
                  <a:pt x="2756308" y="2366541"/>
                </a:cubicBezTo>
                <a:cubicBezTo>
                  <a:pt x="2723178" y="2483160"/>
                  <a:pt x="2685558" y="2675612"/>
                  <a:pt x="2660892" y="2652788"/>
                </a:cubicBezTo>
                <a:cubicBezTo>
                  <a:pt x="2636226" y="2629964"/>
                  <a:pt x="2638791" y="2340916"/>
                  <a:pt x="2608311" y="2229598"/>
                </a:cubicBezTo>
                <a:cubicBezTo>
                  <a:pt x="2577831" y="2118280"/>
                  <a:pt x="2629600" y="2029641"/>
                  <a:pt x="2478012" y="1984879"/>
                </a:cubicBezTo>
                <a:cubicBezTo>
                  <a:pt x="2326424" y="1940117"/>
                  <a:pt x="1945115" y="1979578"/>
                  <a:pt x="1698784" y="1961025"/>
                </a:cubicBezTo>
                <a:cubicBezTo>
                  <a:pt x="1452453" y="1942472"/>
                  <a:pt x="1204111" y="1913315"/>
                  <a:pt x="1000028" y="1873559"/>
                </a:cubicBezTo>
                <a:cubicBezTo>
                  <a:pt x="795945" y="1833803"/>
                  <a:pt x="633469" y="1825852"/>
                  <a:pt x="474283" y="1722486"/>
                </a:cubicBezTo>
                <a:cubicBezTo>
                  <a:pt x="315097" y="1619120"/>
                  <a:pt x="120553" y="1488604"/>
                  <a:pt x="44914" y="1253365"/>
                </a:cubicBezTo>
                <a:close/>
              </a:path>
            </a:pathLst>
          </a:cu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4" name="手繪多邊形: 圖案 13">
            <a:extLst>
              <a:ext uri="{FF2B5EF4-FFF2-40B4-BE49-F238E27FC236}">
                <a16:creationId xmlns:a16="http://schemas.microsoft.com/office/drawing/2014/main" id="{72E04289-C951-458B-B34F-AB383C8CD602}"/>
              </a:ext>
            </a:extLst>
          </p:cNvPr>
          <p:cNvSpPr/>
          <p:nvPr/>
        </p:nvSpPr>
        <p:spPr>
          <a:xfrm>
            <a:off x="5837272" y="1232258"/>
            <a:ext cx="2314885" cy="1458104"/>
          </a:xfrm>
          <a:custGeom>
            <a:avLst/>
            <a:gdLst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421415 w 4045910"/>
              <a:gd name="connsiteY27" fmla="*/ 1919801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40685 w 4045910"/>
              <a:gd name="connsiteY18" fmla="*/ 1633554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580446 w 4045910"/>
              <a:gd name="connsiteY18" fmla="*/ 1617648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9854 w 4045910"/>
              <a:gd name="connsiteY15" fmla="*/ 512420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492977 w 4045910"/>
              <a:gd name="connsiteY15" fmla="*/ 599885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492977 w 4045910"/>
              <a:gd name="connsiteY16" fmla="*/ 599885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16834 w 4045910"/>
              <a:gd name="connsiteY16" fmla="*/ 727124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12170 w 4045910"/>
              <a:gd name="connsiteY6" fmla="*/ 321589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04218 w 4045910"/>
              <a:gd name="connsiteY6" fmla="*/ 297731 h 2652136"/>
              <a:gd name="connsiteX7" fmla="*/ 1083732 w 4045910"/>
              <a:gd name="connsiteY7" fmla="*/ 393151 h 2652136"/>
              <a:gd name="connsiteX8" fmla="*/ 1815252 w 4045910"/>
              <a:gd name="connsiteY8" fmla="*/ 377248 h 2652136"/>
              <a:gd name="connsiteX9" fmla="*/ 2021986 w 4045910"/>
              <a:gd name="connsiteY9" fmla="*/ 329540 h 2652136"/>
              <a:gd name="connsiteX10" fmla="*/ 2467259 w 4045910"/>
              <a:gd name="connsiteY10" fmla="*/ 321589 h 2652136"/>
              <a:gd name="connsiteX11" fmla="*/ 2713749 w 4045910"/>
              <a:gd name="connsiteY11" fmla="*/ 297735 h 2652136"/>
              <a:gd name="connsiteX12" fmla="*/ 2920483 w 4045910"/>
              <a:gd name="connsiteY12" fmla="*/ 321589 h 2652136"/>
              <a:gd name="connsiteX13" fmla="*/ 3063607 w 4045910"/>
              <a:gd name="connsiteY13" fmla="*/ 353394 h 2652136"/>
              <a:gd name="connsiteX14" fmla="*/ 3254438 w 4045910"/>
              <a:gd name="connsiteY14" fmla="*/ 289784 h 2652136"/>
              <a:gd name="connsiteX15" fmla="*/ 3347769 w 4045910"/>
              <a:gd name="connsiteY15" fmla="*/ 516908 h 2652136"/>
              <a:gd name="connsiteX16" fmla="*/ 3508883 w 4045910"/>
              <a:gd name="connsiteY16" fmla="*/ 806648 h 2652136"/>
              <a:gd name="connsiteX17" fmla="*/ 3540685 w 4045910"/>
              <a:gd name="connsiteY17" fmla="*/ 1387064 h 2652136"/>
              <a:gd name="connsiteX18" fmla="*/ 3604303 w 4045910"/>
              <a:gd name="connsiteY18" fmla="*/ 1665363 h 2652136"/>
              <a:gd name="connsiteX19" fmla="*/ 3890542 w 4045910"/>
              <a:gd name="connsiteY19" fmla="*/ 1768726 h 2652136"/>
              <a:gd name="connsiteX20" fmla="*/ 4041617 w 4045910"/>
              <a:gd name="connsiteY20" fmla="*/ 1824385 h 2652136"/>
              <a:gd name="connsiteX21" fmla="*/ 3993909 w 4045910"/>
              <a:gd name="connsiteY21" fmla="*/ 2182194 h 2652136"/>
              <a:gd name="connsiteX22" fmla="*/ 3882591 w 4045910"/>
              <a:gd name="connsiteY22" fmla="*/ 2365074 h 2652136"/>
              <a:gd name="connsiteX23" fmla="*/ 3691760 w 4045910"/>
              <a:gd name="connsiteY23" fmla="*/ 2380977 h 2652136"/>
              <a:gd name="connsiteX24" fmla="*/ 3548636 w 4045910"/>
              <a:gd name="connsiteY24" fmla="*/ 2460490 h 2652136"/>
              <a:gd name="connsiteX25" fmla="*/ 3500928 w 4045910"/>
              <a:gd name="connsiteY25" fmla="*/ 2269659 h 2652136"/>
              <a:gd name="connsiteX26" fmla="*/ 3492977 w 4045910"/>
              <a:gd name="connsiteY26" fmla="*/ 1999314 h 2652136"/>
              <a:gd name="connsiteX27" fmla="*/ 3365751 w 4045910"/>
              <a:gd name="connsiteY27" fmla="*/ 1935705 h 2652136"/>
              <a:gd name="connsiteX28" fmla="*/ 2880727 w 4045910"/>
              <a:gd name="connsiteY28" fmla="*/ 1951606 h 2652136"/>
              <a:gd name="connsiteX29" fmla="*/ 2777360 w 4045910"/>
              <a:gd name="connsiteY29" fmla="*/ 2365074 h 2652136"/>
              <a:gd name="connsiteX30" fmla="*/ 2681944 w 4045910"/>
              <a:gd name="connsiteY30" fmla="*/ 2651321 h 2652136"/>
              <a:gd name="connsiteX31" fmla="*/ 2586528 w 4045910"/>
              <a:gd name="connsiteY31" fmla="*/ 2277610 h 2652136"/>
              <a:gd name="connsiteX32" fmla="*/ 2499064 w 4045910"/>
              <a:gd name="connsiteY32" fmla="*/ 1983412 h 2652136"/>
              <a:gd name="connsiteX33" fmla="*/ 1719836 w 4045910"/>
              <a:gd name="connsiteY33" fmla="*/ 1959558 h 2652136"/>
              <a:gd name="connsiteX34" fmla="*/ 924706 w 4045910"/>
              <a:gd name="connsiteY34" fmla="*/ 1872093 h 2652136"/>
              <a:gd name="connsiteX35" fmla="*/ 495335 w 4045910"/>
              <a:gd name="connsiteY35" fmla="*/ 1721019 h 2652136"/>
              <a:gd name="connsiteX36" fmla="*/ 34160 w 4045910"/>
              <a:gd name="connsiteY36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83732 w 4045910"/>
              <a:gd name="connsiteY6" fmla="*/ 393151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34160 w 4045910"/>
              <a:gd name="connsiteY0" fmla="*/ 1204184 h 2652136"/>
              <a:gd name="connsiteX1" fmla="*/ 34160 w 4045910"/>
              <a:gd name="connsiteY1" fmla="*/ 1045158 h 2652136"/>
              <a:gd name="connsiteX2" fmla="*/ 34160 w 4045910"/>
              <a:gd name="connsiteY2" fmla="*/ 289784 h 2652136"/>
              <a:gd name="connsiteX3" fmla="*/ 272699 w 4045910"/>
              <a:gd name="connsiteY3" fmla="*/ 19439 h 2652136"/>
              <a:gd name="connsiteX4" fmla="*/ 670264 w 4045910"/>
              <a:gd name="connsiteY4" fmla="*/ 27391 h 2652136"/>
              <a:gd name="connsiteX5" fmla="*/ 924706 w 4045910"/>
              <a:gd name="connsiteY5" fmla="*/ 75099 h 2652136"/>
              <a:gd name="connsiteX6" fmla="*/ 1099636 w 4045910"/>
              <a:gd name="connsiteY6" fmla="*/ 377245 h 2652136"/>
              <a:gd name="connsiteX7" fmla="*/ 1815252 w 4045910"/>
              <a:gd name="connsiteY7" fmla="*/ 377248 h 2652136"/>
              <a:gd name="connsiteX8" fmla="*/ 2021986 w 4045910"/>
              <a:gd name="connsiteY8" fmla="*/ 329540 h 2652136"/>
              <a:gd name="connsiteX9" fmla="*/ 2467259 w 4045910"/>
              <a:gd name="connsiteY9" fmla="*/ 321589 h 2652136"/>
              <a:gd name="connsiteX10" fmla="*/ 2713749 w 4045910"/>
              <a:gd name="connsiteY10" fmla="*/ 297735 h 2652136"/>
              <a:gd name="connsiteX11" fmla="*/ 2920483 w 4045910"/>
              <a:gd name="connsiteY11" fmla="*/ 321589 h 2652136"/>
              <a:gd name="connsiteX12" fmla="*/ 3063607 w 4045910"/>
              <a:gd name="connsiteY12" fmla="*/ 353394 h 2652136"/>
              <a:gd name="connsiteX13" fmla="*/ 3254438 w 4045910"/>
              <a:gd name="connsiteY13" fmla="*/ 289784 h 2652136"/>
              <a:gd name="connsiteX14" fmla="*/ 3347769 w 4045910"/>
              <a:gd name="connsiteY14" fmla="*/ 516908 h 2652136"/>
              <a:gd name="connsiteX15" fmla="*/ 3508883 w 4045910"/>
              <a:gd name="connsiteY15" fmla="*/ 806648 h 2652136"/>
              <a:gd name="connsiteX16" fmla="*/ 3540685 w 4045910"/>
              <a:gd name="connsiteY16" fmla="*/ 1387064 h 2652136"/>
              <a:gd name="connsiteX17" fmla="*/ 3604303 w 4045910"/>
              <a:gd name="connsiteY17" fmla="*/ 1665363 h 2652136"/>
              <a:gd name="connsiteX18" fmla="*/ 3890542 w 4045910"/>
              <a:gd name="connsiteY18" fmla="*/ 1768726 h 2652136"/>
              <a:gd name="connsiteX19" fmla="*/ 4041617 w 4045910"/>
              <a:gd name="connsiteY19" fmla="*/ 1824385 h 2652136"/>
              <a:gd name="connsiteX20" fmla="*/ 3993909 w 4045910"/>
              <a:gd name="connsiteY20" fmla="*/ 2182194 h 2652136"/>
              <a:gd name="connsiteX21" fmla="*/ 3882591 w 4045910"/>
              <a:gd name="connsiteY21" fmla="*/ 2365074 h 2652136"/>
              <a:gd name="connsiteX22" fmla="*/ 3691760 w 4045910"/>
              <a:gd name="connsiteY22" fmla="*/ 2380977 h 2652136"/>
              <a:gd name="connsiteX23" fmla="*/ 3548636 w 4045910"/>
              <a:gd name="connsiteY23" fmla="*/ 2460490 h 2652136"/>
              <a:gd name="connsiteX24" fmla="*/ 3500928 w 4045910"/>
              <a:gd name="connsiteY24" fmla="*/ 2269659 h 2652136"/>
              <a:gd name="connsiteX25" fmla="*/ 3492977 w 4045910"/>
              <a:gd name="connsiteY25" fmla="*/ 1999314 h 2652136"/>
              <a:gd name="connsiteX26" fmla="*/ 3365751 w 4045910"/>
              <a:gd name="connsiteY26" fmla="*/ 1935705 h 2652136"/>
              <a:gd name="connsiteX27" fmla="*/ 2880727 w 4045910"/>
              <a:gd name="connsiteY27" fmla="*/ 1951606 h 2652136"/>
              <a:gd name="connsiteX28" fmla="*/ 2777360 w 4045910"/>
              <a:gd name="connsiteY28" fmla="*/ 2365074 h 2652136"/>
              <a:gd name="connsiteX29" fmla="*/ 2681944 w 4045910"/>
              <a:gd name="connsiteY29" fmla="*/ 2651321 h 2652136"/>
              <a:gd name="connsiteX30" fmla="*/ 2586528 w 4045910"/>
              <a:gd name="connsiteY30" fmla="*/ 2277610 h 2652136"/>
              <a:gd name="connsiteX31" fmla="*/ 2499064 w 4045910"/>
              <a:gd name="connsiteY31" fmla="*/ 1983412 h 2652136"/>
              <a:gd name="connsiteX32" fmla="*/ 1719836 w 4045910"/>
              <a:gd name="connsiteY32" fmla="*/ 1959558 h 2652136"/>
              <a:gd name="connsiteX33" fmla="*/ 924706 w 4045910"/>
              <a:gd name="connsiteY33" fmla="*/ 1872093 h 2652136"/>
              <a:gd name="connsiteX34" fmla="*/ 495335 w 4045910"/>
              <a:gd name="connsiteY34" fmla="*/ 1721019 h 2652136"/>
              <a:gd name="connsiteX35" fmla="*/ 34160 w 4045910"/>
              <a:gd name="connsiteY35" fmla="*/ 1204184 h 2652136"/>
              <a:gd name="connsiteX0" fmla="*/ 44788 w 4056538"/>
              <a:gd name="connsiteY0" fmla="*/ 1204184 h 2652136"/>
              <a:gd name="connsiteX1" fmla="*/ 44788 w 4056538"/>
              <a:gd name="connsiteY1" fmla="*/ 289784 h 2652136"/>
              <a:gd name="connsiteX2" fmla="*/ 283327 w 4056538"/>
              <a:gd name="connsiteY2" fmla="*/ 19439 h 2652136"/>
              <a:gd name="connsiteX3" fmla="*/ 680892 w 4056538"/>
              <a:gd name="connsiteY3" fmla="*/ 27391 h 2652136"/>
              <a:gd name="connsiteX4" fmla="*/ 935334 w 4056538"/>
              <a:gd name="connsiteY4" fmla="*/ 75099 h 2652136"/>
              <a:gd name="connsiteX5" fmla="*/ 1110264 w 4056538"/>
              <a:gd name="connsiteY5" fmla="*/ 377245 h 2652136"/>
              <a:gd name="connsiteX6" fmla="*/ 1825880 w 4056538"/>
              <a:gd name="connsiteY6" fmla="*/ 377248 h 2652136"/>
              <a:gd name="connsiteX7" fmla="*/ 2032614 w 4056538"/>
              <a:gd name="connsiteY7" fmla="*/ 329540 h 2652136"/>
              <a:gd name="connsiteX8" fmla="*/ 2477887 w 4056538"/>
              <a:gd name="connsiteY8" fmla="*/ 321589 h 2652136"/>
              <a:gd name="connsiteX9" fmla="*/ 2724377 w 4056538"/>
              <a:gd name="connsiteY9" fmla="*/ 297735 h 2652136"/>
              <a:gd name="connsiteX10" fmla="*/ 2931111 w 4056538"/>
              <a:gd name="connsiteY10" fmla="*/ 321589 h 2652136"/>
              <a:gd name="connsiteX11" fmla="*/ 3074235 w 4056538"/>
              <a:gd name="connsiteY11" fmla="*/ 353394 h 2652136"/>
              <a:gd name="connsiteX12" fmla="*/ 3265066 w 4056538"/>
              <a:gd name="connsiteY12" fmla="*/ 289784 h 2652136"/>
              <a:gd name="connsiteX13" fmla="*/ 3358397 w 4056538"/>
              <a:gd name="connsiteY13" fmla="*/ 516908 h 2652136"/>
              <a:gd name="connsiteX14" fmla="*/ 3519511 w 4056538"/>
              <a:gd name="connsiteY14" fmla="*/ 806648 h 2652136"/>
              <a:gd name="connsiteX15" fmla="*/ 3551313 w 4056538"/>
              <a:gd name="connsiteY15" fmla="*/ 1387064 h 2652136"/>
              <a:gd name="connsiteX16" fmla="*/ 3614931 w 4056538"/>
              <a:gd name="connsiteY16" fmla="*/ 1665363 h 2652136"/>
              <a:gd name="connsiteX17" fmla="*/ 3901170 w 4056538"/>
              <a:gd name="connsiteY17" fmla="*/ 1768726 h 2652136"/>
              <a:gd name="connsiteX18" fmla="*/ 4052245 w 4056538"/>
              <a:gd name="connsiteY18" fmla="*/ 1824385 h 2652136"/>
              <a:gd name="connsiteX19" fmla="*/ 4004537 w 4056538"/>
              <a:gd name="connsiteY19" fmla="*/ 2182194 h 2652136"/>
              <a:gd name="connsiteX20" fmla="*/ 3893219 w 4056538"/>
              <a:gd name="connsiteY20" fmla="*/ 2365074 h 2652136"/>
              <a:gd name="connsiteX21" fmla="*/ 3702388 w 4056538"/>
              <a:gd name="connsiteY21" fmla="*/ 2380977 h 2652136"/>
              <a:gd name="connsiteX22" fmla="*/ 3559264 w 4056538"/>
              <a:gd name="connsiteY22" fmla="*/ 2460490 h 2652136"/>
              <a:gd name="connsiteX23" fmla="*/ 3511556 w 4056538"/>
              <a:gd name="connsiteY23" fmla="*/ 2269659 h 2652136"/>
              <a:gd name="connsiteX24" fmla="*/ 3503605 w 4056538"/>
              <a:gd name="connsiteY24" fmla="*/ 1999314 h 2652136"/>
              <a:gd name="connsiteX25" fmla="*/ 3376379 w 4056538"/>
              <a:gd name="connsiteY25" fmla="*/ 1935705 h 2652136"/>
              <a:gd name="connsiteX26" fmla="*/ 2891355 w 4056538"/>
              <a:gd name="connsiteY26" fmla="*/ 1951606 h 2652136"/>
              <a:gd name="connsiteX27" fmla="*/ 2787988 w 4056538"/>
              <a:gd name="connsiteY27" fmla="*/ 2365074 h 2652136"/>
              <a:gd name="connsiteX28" fmla="*/ 2692572 w 4056538"/>
              <a:gd name="connsiteY28" fmla="*/ 2651321 h 2652136"/>
              <a:gd name="connsiteX29" fmla="*/ 2597156 w 4056538"/>
              <a:gd name="connsiteY29" fmla="*/ 2277610 h 2652136"/>
              <a:gd name="connsiteX30" fmla="*/ 2509692 w 4056538"/>
              <a:gd name="connsiteY30" fmla="*/ 1983412 h 2652136"/>
              <a:gd name="connsiteX31" fmla="*/ 1730464 w 4056538"/>
              <a:gd name="connsiteY31" fmla="*/ 1959558 h 2652136"/>
              <a:gd name="connsiteX32" fmla="*/ 935334 w 4056538"/>
              <a:gd name="connsiteY32" fmla="*/ 1872093 h 2652136"/>
              <a:gd name="connsiteX33" fmla="*/ 505963 w 4056538"/>
              <a:gd name="connsiteY33" fmla="*/ 1721019 h 2652136"/>
              <a:gd name="connsiteX34" fmla="*/ 44788 w 4056538"/>
              <a:gd name="connsiteY34" fmla="*/ 1204184 h 2652136"/>
              <a:gd name="connsiteX0" fmla="*/ 58033 w 4037977"/>
              <a:gd name="connsiteY0" fmla="*/ 1251898 h 2652136"/>
              <a:gd name="connsiteX1" fmla="*/ 26227 w 4037977"/>
              <a:gd name="connsiteY1" fmla="*/ 289784 h 2652136"/>
              <a:gd name="connsiteX2" fmla="*/ 264766 w 4037977"/>
              <a:gd name="connsiteY2" fmla="*/ 19439 h 2652136"/>
              <a:gd name="connsiteX3" fmla="*/ 662331 w 4037977"/>
              <a:gd name="connsiteY3" fmla="*/ 27391 h 2652136"/>
              <a:gd name="connsiteX4" fmla="*/ 916773 w 4037977"/>
              <a:gd name="connsiteY4" fmla="*/ 75099 h 2652136"/>
              <a:gd name="connsiteX5" fmla="*/ 1091703 w 4037977"/>
              <a:gd name="connsiteY5" fmla="*/ 377245 h 2652136"/>
              <a:gd name="connsiteX6" fmla="*/ 1807319 w 4037977"/>
              <a:gd name="connsiteY6" fmla="*/ 377248 h 2652136"/>
              <a:gd name="connsiteX7" fmla="*/ 2014053 w 4037977"/>
              <a:gd name="connsiteY7" fmla="*/ 329540 h 2652136"/>
              <a:gd name="connsiteX8" fmla="*/ 2459326 w 4037977"/>
              <a:gd name="connsiteY8" fmla="*/ 321589 h 2652136"/>
              <a:gd name="connsiteX9" fmla="*/ 2705816 w 4037977"/>
              <a:gd name="connsiteY9" fmla="*/ 297735 h 2652136"/>
              <a:gd name="connsiteX10" fmla="*/ 2912550 w 4037977"/>
              <a:gd name="connsiteY10" fmla="*/ 321589 h 2652136"/>
              <a:gd name="connsiteX11" fmla="*/ 3055674 w 4037977"/>
              <a:gd name="connsiteY11" fmla="*/ 353394 h 2652136"/>
              <a:gd name="connsiteX12" fmla="*/ 3246505 w 4037977"/>
              <a:gd name="connsiteY12" fmla="*/ 289784 h 2652136"/>
              <a:gd name="connsiteX13" fmla="*/ 3339836 w 4037977"/>
              <a:gd name="connsiteY13" fmla="*/ 516908 h 2652136"/>
              <a:gd name="connsiteX14" fmla="*/ 3500950 w 4037977"/>
              <a:gd name="connsiteY14" fmla="*/ 806648 h 2652136"/>
              <a:gd name="connsiteX15" fmla="*/ 3532752 w 4037977"/>
              <a:gd name="connsiteY15" fmla="*/ 1387064 h 2652136"/>
              <a:gd name="connsiteX16" fmla="*/ 3596370 w 4037977"/>
              <a:gd name="connsiteY16" fmla="*/ 1665363 h 2652136"/>
              <a:gd name="connsiteX17" fmla="*/ 3882609 w 4037977"/>
              <a:gd name="connsiteY17" fmla="*/ 1768726 h 2652136"/>
              <a:gd name="connsiteX18" fmla="*/ 4033684 w 4037977"/>
              <a:gd name="connsiteY18" fmla="*/ 1824385 h 2652136"/>
              <a:gd name="connsiteX19" fmla="*/ 3985976 w 4037977"/>
              <a:gd name="connsiteY19" fmla="*/ 2182194 h 2652136"/>
              <a:gd name="connsiteX20" fmla="*/ 3874658 w 4037977"/>
              <a:gd name="connsiteY20" fmla="*/ 2365074 h 2652136"/>
              <a:gd name="connsiteX21" fmla="*/ 3683827 w 4037977"/>
              <a:gd name="connsiteY21" fmla="*/ 2380977 h 2652136"/>
              <a:gd name="connsiteX22" fmla="*/ 3540703 w 4037977"/>
              <a:gd name="connsiteY22" fmla="*/ 2460490 h 2652136"/>
              <a:gd name="connsiteX23" fmla="*/ 3492995 w 4037977"/>
              <a:gd name="connsiteY23" fmla="*/ 2269659 h 2652136"/>
              <a:gd name="connsiteX24" fmla="*/ 3485044 w 4037977"/>
              <a:gd name="connsiteY24" fmla="*/ 1999314 h 2652136"/>
              <a:gd name="connsiteX25" fmla="*/ 3357818 w 4037977"/>
              <a:gd name="connsiteY25" fmla="*/ 1935705 h 2652136"/>
              <a:gd name="connsiteX26" fmla="*/ 2872794 w 4037977"/>
              <a:gd name="connsiteY26" fmla="*/ 1951606 h 2652136"/>
              <a:gd name="connsiteX27" fmla="*/ 2769427 w 4037977"/>
              <a:gd name="connsiteY27" fmla="*/ 2365074 h 2652136"/>
              <a:gd name="connsiteX28" fmla="*/ 2674011 w 4037977"/>
              <a:gd name="connsiteY28" fmla="*/ 2651321 h 2652136"/>
              <a:gd name="connsiteX29" fmla="*/ 2578595 w 4037977"/>
              <a:gd name="connsiteY29" fmla="*/ 2277610 h 2652136"/>
              <a:gd name="connsiteX30" fmla="*/ 2491131 w 4037977"/>
              <a:gd name="connsiteY30" fmla="*/ 1983412 h 2652136"/>
              <a:gd name="connsiteX31" fmla="*/ 1711903 w 4037977"/>
              <a:gd name="connsiteY31" fmla="*/ 1959558 h 2652136"/>
              <a:gd name="connsiteX32" fmla="*/ 916773 w 4037977"/>
              <a:gd name="connsiteY32" fmla="*/ 1872093 h 2652136"/>
              <a:gd name="connsiteX33" fmla="*/ 487402 w 4037977"/>
              <a:gd name="connsiteY33" fmla="*/ 1721019 h 2652136"/>
              <a:gd name="connsiteX34" fmla="*/ 58033 w 4037977"/>
              <a:gd name="connsiteY34" fmla="*/ 1251898 h 2652136"/>
              <a:gd name="connsiteX0" fmla="*/ 50862 w 4030806"/>
              <a:gd name="connsiteY0" fmla="*/ 1251898 h 2652136"/>
              <a:gd name="connsiteX1" fmla="*/ 19056 w 4030806"/>
              <a:gd name="connsiteY1" fmla="*/ 289784 h 2652136"/>
              <a:gd name="connsiteX2" fmla="*/ 257595 w 4030806"/>
              <a:gd name="connsiteY2" fmla="*/ 19439 h 2652136"/>
              <a:gd name="connsiteX3" fmla="*/ 655160 w 4030806"/>
              <a:gd name="connsiteY3" fmla="*/ 27391 h 2652136"/>
              <a:gd name="connsiteX4" fmla="*/ 909602 w 4030806"/>
              <a:gd name="connsiteY4" fmla="*/ 75099 h 2652136"/>
              <a:gd name="connsiteX5" fmla="*/ 1084532 w 4030806"/>
              <a:gd name="connsiteY5" fmla="*/ 377245 h 2652136"/>
              <a:gd name="connsiteX6" fmla="*/ 1800148 w 4030806"/>
              <a:gd name="connsiteY6" fmla="*/ 377248 h 2652136"/>
              <a:gd name="connsiteX7" fmla="*/ 2006882 w 4030806"/>
              <a:gd name="connsiteY7" fmla="*/ 329540 h 2652136"/>
              <a:gd name="connsiteX8" fmla="*/ 2452155 w 4030806"/>
              <a:gd name="connsiteY8" fmla="*/ 321589 h 2652136"/>
              <a:gd name="connsiteX9" fmla="*/ 2698645 w 4030806"/>
              <a:gd name="connsiteY9" fmla="*/ 297735 h 2652136"/>
              <a:gd name="connsiteX10" fmla="*/ 2905379 w 4030806"/>
              <a:gd name="connsiteY10" fmla="*/ 321589 h 2652136"/>
              <a:gd name="connsiteX11" fmla="*/ 3048503 w 4030806"/>
              <a:gd name="connsiteY11" fmla="*/ 353394 h 2652136"/>
              <a:gd name="connsiteX12" fmla="*/ 3239334 w 4030806"/>
              <a:gd name="connsiteY12" fmla="*/ 289784 h 2652136"/>
              <a:gd name="connsiteX13" fmla="*/ 3332665 w 4030806"/>
              <a:gd name="connsiteY13" fmla="*/ 516908 h 2652136"/>
              <a:gd name="connsiteX14" fmla="*/ 3493779 w 4030806"/>
              <a:gd name="connsiteY14" fmla="*/ 806648 h 2652136"/>
              <a:gd name="connsiteX15" fmla="*/ 3525581 w 4030806"/>
              <a:gd name="connsiteY15" fmla="*/ 1387064 h 2652136"/>
              <a:gd name="connsiteX16" fmla="*/ 3589199 w 4030806"/>
              <a:gd name="connsiteY16" fmla="*/ 1665363 h 2652136"/>
              <a:gd name="connsiteX17" fmla="*/ 3875438 w 4030806"/>
              <a:gd name="connsiteY17" fmla="*/ 1768726 h 2652136"/>
              <a:gd name="connsiteX18" fmla="*/ 4026513 w 4030806"/>
              <a:gd name="connsiteY18" fmla="*/ 1824385 h 2652136"/>
              <a:gd name="connsiteX19" fmla="*/ 3978805 w 4030806"/>
              <a:gd name="connsiteY19" fmla="*/ 2182194 h 2652136"/>
              <a:gd name="connsiteX20" fmla="*/ 3867487 w 4030806"/>
              <a:gd name="connsiteY20" fmla="*/ 2365074 h 2652136"/>
              <a:gd name="connsiteX21" fmla="*/ 3676656 w 4030806"/>
              <a:gd name="connsiteY21" fmla="*/ 2380977 h 2652136"/>
              <a:gd name="connsiteX22" fmla="*/ 3533532 w 4030806"/>
              <a:gd name="connsiteY22" fmla="*/ 2460490 h 2652136"/>
              <a:gd name="connsiteX23" fmla="*/ 3485824 w 4030806"/>
              <a:gd name="connsiteY23" fmla="*/ 2269659 h 2652136"/>
              <a:gd name="connsiteX24" fmla="*/ 3477873 w 4030806"/>
              <a:gd name="connsiteY24" fmla="*/ 1999314 h 2652136"/>
              <a:gd name="connsiteX25" fmla="*/ 3350647 w 4030806"/>
              <a:gd name="connsiteY25" fmla="*/ 1935705 h 2652136"/>
              <a:gd name="connsiteX26" fmla="*/ 2865623 w 4030806"/>
              <a:gd name="connsiteY26" fmla="*/ 1951606 h 2652136"/>
              <a:gd name="connsiteX27" fmla="*/ 2762256 w 4030806"/>
              <a:gd name="connsiteY27" fmla="*/ 2365074 h 2652136"/>
              <a:gd name="connsiteX28" fmla="*/ 2666840 w 4030806"/>
              <a:gd name="connsiteY28" fmla="*/ 2651321 h 2652136"/>
              <a:gd name="connsiteX29" fmla="*/ 2571424 w 4030806"/>
              <a:gd name="connsiteY29" fmla="*/ 2277610 h 2652136"/>
              <a:gd name="connsiteX30" fmla="*/ 2483960 w 4030806"/>
              <a:gd name="connsiteY30" fmla="*/ 1983412 h 2652136"/>
              <a:gd name="connsiteX31" fmla="*/ 1704732 w 4030806"/>
              <a:gd name="connsiteY31" fmla="*/ 1959558 h 2652136"/>
              <a:gd name="connsiteX32" fmla="*/ 909602 w 4030806"/>
              <a:gd name="connsiteY32" fmla="*/ 1872093 h 2652136"/>
              <a:gd name="connsiteX33" fmla="*/ 480231 w 4030806"/>
              <a:gd name="connsiteY33" fmla="*/ 1721019 h 2652136"/>
              <a:gd name="connsiteX34" fmla="*/ 50862 w 4030806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22618 w 4046542"/>
              <a:gd name="connsiteY7" fmla="*/ 329540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2136"/>
              <a:gd name="connsiteX1" fmla="*/ 34792 w 4046542"/>
              <a:gd name="connsiteY1" fmla="*/ 289784 h 2652136"/>
              <a:gd name="connsiteX2" fmla="*/ 273331 w 4046542"/>
              <a:gd name="connsiteY2" fmla="*/ 19439 h 2652136"/>
              <a:gd name="connsiteX3" fmla="*/ 670896 w 4046542"/>
              <a:gd name="connsiteY3" fmla="*/ 27391 h 2652136"/>
              <a:gd name="connsiteX4" fmla="*/ 925338 w 4046542"/>
              <a:gd name="connsiteY4" fmla="*/ 75099 h 2652136"/>
              <a:gd name="connsiteX5" fmla="*/ 1100268 w 4046542"/>
              <a:gd name="connsiteY5" fmla="*/ 377245 h 2652136"/>
              <a:gd name="connsiteX6" fmla="*/ 1815884 w 4046542"/>
              <a:gd name="connsiteY6" fmla="*/ 377248 h 2652136"/>
              <a:gd name="connsiteX7" fmla="*/ 2054425 w 4046542"/>
              <a:gd name="connsiteY7" fmla="*/ 337492 h 2652136"/>
              <a:gd name="connsiteX8" fmla="*/ 2467891 w 4046542"/>
              <a:gd name="connsiteY8" fmla="*/ 321589 h 2652136"/>
              <a:gd name="connsiteX9" fmla="*/ 2714381 w 4046542"/>
              <a:gd name="connsiteY9" fmla="*/ 297735 h 2652136"/>
              <a:gd name="connsiteX10" fmla="*/ 2921115 w 4046542"/>
              <a:gd name="connsiteY10" fmla="*/ 321589 h 2652136"/>
              <a:gd name="connsiteX11" fmla="*/ 3064239 w 4046542"/>
              <a:gd name="connsiteY11" fmla="*/ 353394 h 2652136"/>
              <a:gd name="connsiteX12" fmla="*/ 3255070 w 4046542"/>
              <a:gd name="connsiteY12" fmla="*/ 289784 h 2652136"/>
              <a:gd name="connsiteX13" fmla="*/ 3348401 w 4046542"/>
              <a:gd name="connsiteY13" fmla="*/ 516908 h 2652136"/>
              <a:gd name="connsiteX14" fmla="*/ 3509515 w 4046542"/>
              <a:gd name="connsiteY14" fmla="*/ 806648 h 2652136"/>
              <a:gd name="connsiteX15" fmla="*/ 3541317 w 4046542"/>
              <a:gd name="connsiteY15" fmla="*/ 1387064 h 2652136"/>
              <a:gd name="connsiteX16" fmla="*/ 3604935 w 4046542"/>
              <a:gd name="connsiteY16" fmla="*/ 1665363 h 2652136"/>
              <a:gd name="connsiteX17" fmla="*/ 3891174 w 4046542"/>
              <a:gd name="connsiteY17" fmla="*/ 1768726 h 2652136"/>
              <a:gd name="connsiteX18" fmla="*/ 4042249 w 4046542"/>
              <a:gd name="connsiteY18" fmla="*/ 1824385 h 2652136"/>
              <a:gd name="connsiteX19" fmla="*/ 3994541 w 4046542"/>
              <a:gd name="connsiteY19" fmla="*/ 2182194 h 2652136"/>
              <a:gd name="connsiteX20" fmla="*/ 3883223 w 4046542"/>
              <a:gd name="connsiteY20" fmla="*/ 2365074 h 2652136"/>
              <a:gd name="connsiteX21" fmla="*/ 3692392 w 4046542"/>
              <a:gd name="connsiteY21" fmla="*/ 2380977 h 2652136"/>
              <a:gd name="connsiteX22" fmla="*/ 3549268 w 4046542"/>
              <a:gd name="connsiteY22" fmla="*/ 2460490 h 2652136"/>
              <a:gd name="connsiteX23" fmla="*/ 3501560 w 4046542"/>
              <a:gd name="connsiteY23" fmla="*/ 2269659 h 2652136"/>
              <a:gd name="connsiteX24" fmla="*/ 3493609 w 4046542"/>
              <a:gd name="connsiteY24" fmla="*/ 1999314 h 2652136"/>
              <a:gd name="connsiteX25" fmla="*/ 3366383 w 4046542"/>
              <a:gd name="connsiteY25" fmla="*/ 1935705 h 2652136"/>
              <a:gd name="connsiteX26" fmla="*/ 2881359 w 4046542"/>
              <a:gd name="connsiteY26" fmla="*/ 1951606 h 2652136"/>
              <a:gd name="connsiteX27" fmla="*/ 2777992 w 4046542"/>
              <a:gd name="connsiteY27" fmla="*/ 2365074 h 2652136"/>
              <a:gd name="connsiteX28" fmla="*/ 2682576 w 4046542"/>
              <a:gd name="connsiteY28" fmla="*/ 2651321 h 2652136"/>
              <a:gd name="connsiteX29" fmla="*/ 2587160 w 4046542"/>
              <a:gd name="connsiteY29" fmla="*/ 2277610 h 2652136"/>
              <a:gd name="connsiteX30" fmla="*/ 2499696 w 4046542"/>
              <a:gd name="connsiteY30" fmla="*/ 1983412 h 2652136"/>
              <a:gd name="connsiteX31" fmla="*/ 1720468 w 4046542"/>
              <a:gd name="connsiteY31" fmla="*/ 1959558 h 2652136"/>
              <a:gd name="connsiteX32" fmla="*/ 925338 w 4046542"/>
              <a:gd name="connsiteY32" fmla="*/ 1872093 h 2652136"/>
              <a:gd name="connsiteX33" fmla="*/ 495967 w 4046542"/>
              <a:gd name="connsiteY33" fmla="*/ 1721019 h 2652136"/>
              <a:gd name="connsiteX34" fmla="*/ 66598 w 4046542"/>
              <a:gd name="connsiteY34" fmla="*/ 1251898 h 2652136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66598 w 4046542"/>
              <a:gd name="connsiteY0" fmla="*/ 1251898 h 2653181"/>
              <a:gd name="connsiteX1" fmla="*/ 34792 w 4046542"/>
              <a:gd name="connsiteY1" fmla="*/ 289784 h 2653181"/>
              <a:gd name="connsiteX2" fmla="*/ 273331 w 4046542"/>
              <a:gd name="connsiteY2" fmla="*/ 19439 h 2653181"/>
              <a:gd name="connsiteX3" fmla="*/ 670896 w 4046542"/>
              <a:gd name="connsiteY3" fmla="*/ 27391 h 2653181"/>
              <a:gd name="connsiteX4" fmla="*/ 925338 w 4046542"/>
              <a:gd name="connsiteY4" fmla="*/ 75099 h 2653181"/>
              <a:gd name="connsiteX5" fmla="*/ 1100268 w 4046542"/>
              <a:gd name="connsiteY5" fmla="*/ 377245 h 2653181"/>
              <a:gd name="connsiteX6" fmla="*/ 1815884 w 4046542"/>
              <a:gd name="connsiteY6" fmla="*/ 377248 h 2653181"/>
              <a:gd name="connsiteX7" fmla="*/ 2054425 w 4046542"/>
              <a:gd name="connsiteY7" fmla="*/ 337492 h 2653181"/>
              <a:gd name="connsiteX8" fmla="*/ 2467891 w 4046542"/>
              <a:gd name="connsiteY8" fmla="*/ 321589 h 2653181"/>
              <a:gd name="connsiteX9" fmla="*/ 2714381 w 4046542"/>
              <a:gd name="connsiteY9" fmla="*/ 297735 h 2653181"/>
              <a:gd name="connsiteX10" fmla="*/ 2921115 w 4046542"/>
              <a:gd name="connsiteY10" fmla="*/ 321589 h 2653181"/>
              <a:gd name="connsiteX11" fmla="*/ 3064239 w 4046542"/>
              <a:gd name="connsiteY11" fmla="*/ 353394 h 2653181"/>
              <a:gd name="connsiteX12" fmla="*/ 3255070 w 4046542"/>
              <a:gd name="connsiteY12" fmla="*/ 289784 h 2653181"/>
              <a:gd name="connsiteX13" fmla="*/ 3348401 w 4046542"/>
              <a:gd name="connsiteY13" fmla="*/ 516908 h 2653181"/>
              <a:gd name="connsiteX14" fmla="*/ 3509515 w 4046542"/>
              <a:gd name="connsiteY14" fmla="*/ 806648 h 2653181"/>
              <a:gd name="connsiteX15" fmla="*/ 3541317 w 4046542"/>
              <a:gd name="connsiteY15" fmla="*/ 1387064 h 2653181"/>
              <a:gd name="connsiteX16" fmla="*/ 3604935 w 4046542"/>
              <a:gd name="connsiteY16" fmla="*/ 1665363 h 2653181"/>
              <a:gd name="connsiteX17" fmla="*/ 3891174 w 4046542"/>
              <a:gd name="connsiteY17" fmla="*/ 1768726 h 2653181"/>
              <a:gd name="connsiteX18" fmla="*/ 4042249 w 4046542"/>
              <a:gd name="connsiteY18" fmla="*/ 1824385 h 2653181"/>
              <a:gd name="connsiteX19" fmla="*/ 3994541 w 4046542"/>
              <a:gd name="connsiteY19" fmla="*/ 2182194 h 2653181"/>
              <a:gd name="connsiteX20" fmla="*/ 3883223 w 4046542"/>
              <a:gd name="connsiteY20" fmla="*/ 2365074 h 2653181"/>
              <a:gd name="connsiteX21" fmla="*/ 3692392 w 4046542"/>
              <a:gd name="connsiteY21" fmla="*/ 2380977 h 2653181"/>
              <a:gd name="connsiteX22" fmla="*/ 3549268 w 4046542"/>
              <a:gd name="connsiteY22" fmla="*/ 2460490 h 2653181"/>
              <a:gd name="connsiteX23" fmla="*/ 3501560 w 4046542"/>
              <a:gd name="connsiteY23" fmla="*/ 2269659 h 2653181"/>
              <a:gd name="connsiteX24" fmla="*/ 3493609 w 4046542"/>
              <a:gd name="connsiteY24" fmla="*/ 1999314 h 2653181"/>
              <a:gd name="connsiteX25" fmla="*/ 3366383 w 4046542"/>
              <a:gd name="connsiteY25" fmla="*/ 1935705 h 2653181"/>
              <a:gd name="connsiteX26" fmla="*/ 2881359 w 4046542"/>
              <a:gd name="connsiteY26" fmla="*/ 1951606 h 2653181"/>
              <a:gd name="connsiteX27" fmla="*/ 2777992 w 4046542"/>
              <a:gd name="connsiteY27" fmla="*/ 2365074 h 2653181"/>
              <a:gd name="connsiteX28" fmla="*/ 2682576 w 4046542"/>
              <a:gd name="connsiteY28" fmla="*/ 2651321 h 2653181"/>
              <a:gd name="connsiteX29" fmla="*/ 2629995 w 4046542"/>
              <a:gd name="connsiteY29" fmla="*/ 2228131 h 2653181"/>
              <a:gd name="connsiteX30" fmla="*/ 2499696 w 4046542"/>
              <a:gd name="connsiteY30" fmla="*/ 1983412 h 2653181"/>
              <a:gd name="connsiteX31" fmla="*/ 1720468 w 4046542"/>
              <a:gd name="connsiteY31" fmla="*/ 1959558 h 2653181"/>
              <a:gd name="connsiteX32" fmla="*/ 925338 w 4046542"/>
              <a:gd name="connsiteY32" fmla="*/ 1872093 h 2653181"/>
              <a:gd name="connsiteX33" fmla="*/ 495967 w 4046542"/>
              <a:gd name="connsiteY33" fmla="*/ 1721019 h 2653181"/>
              <a:gd name="connsiteX34" fmla="*/ 66598 w 4046542"/>
              <a:gd name="connsiteY34" fmla="*/ 1251898 h 2653181"/>
              <a:gd name="connsiteX0" fmla="*/ 31807 w 4011751"/>
              <a:gd name="connsiteY0" fmla="*/ 1251898 h 2653181"/>
              <a:gd name="connsiteX1" fmla="*/ 1 w 4011751"/>
              <a:gd name="connsiteY1" fmla="*/ 289784 h 2653181"/>
              <a:gd name="connsiteX2" fmla="*/ 238540 w 4011751"/>
              <a:gd name="connsiteY2" fmla="*/ 19439 h 2653181"/>
              <a:gd name="connsiteX3" fmla="*/ 636105 w 4011751"/>
              <a:gd name="connsiteY3" fmla="*/ 27391 h 2653181"/>
              <a:gd name="connsiteX4" fmla="*/ 890547 w 4011751"/>
              <a:gd name="connsiteY4" fmla="*/ 75099 h 2653181"/>
              <a:gd name="connsiteX5" fmla="*/ 1065477 w 4011751"/>
              <a:gd name="connsiteY5" fmla="*/ 377245 h 2653181"/>
              <a:gd name="connsiteX6" fmla="*/ 1781093 w 4011751"/>
              <a:gd name="connsiteY6" fmla="*/ 377248 h 2653181"/>
              <a:gd name="connsiteX7" fmla="*/ 2019634 w 4011751"/>
              <a:gd name="connsiteY7" fmla="*/ 337492 h 2653181"/>
              <a:gd name="connsiteX8" fmla="*/ 2433100 w 4011751"/>
              <a:gd name="connsiteY8" fmla="*/ 321589 h 2653181"/>
              <a:gd name="connsiteX9" fmla="*/ 2679590 w 4011751"/>
              <a:gd name="connsiteY9" fmla="*/ 297735 h 2653181"/>
              <a:gd name="connsiteX10" fmla="*/ 2886324 w 4011751"/>
              <a:gd name="connsiteY10" fmla="*/ 321589 h 2653181"/>
              <a:gd name="connsiteX11" fmla="*/ 3029448 w 4011751"/>
              <a:gd name="connsiteY11" fmla="*/ 353394 h 2653181"/>
              <a:gd name="connsiteX12" fmla="*/ 3220279 w 4011751"/>
              <a:gd name="connsiteY12" fmla="*/ 289784 h 2653181"/>
              <a:gd name="connsiteX13" fmla="*/ 3313610 w 4011751"/>
              <a:gd name="connsiteY13" fmla="*/ 516908 h 2653181"/>
              <a:gd name="connsiteX14" fmla="*/ 3474724 w 4011751"/>
              <a:gd name="connsiteY14" fmla="*/ 806648 h 2653181"/>
              <a:gd name="connsiteX15" fmla="*/ 3506526 w 4011751"/>
              <a:gd name="connsiteY15" fmla="*/ 1387064 h 2653181"/>
              <a:gd name="connsiteX16" fmla="*/ 3570144 w 4011751"/>
              <a:gd name="connsiteY16" fmla="*/ 1665363 h 2653181"/>
              <a:gd name="connsiteX17" fmla="*/ 3856383 w 4011751"/>
              <a:gd name="connsiteY17" fmla="*/ 1768726 h 2653181"/>
              <a:gd name="connsiteX18" fmla="*/ 4007458 w 4011751"/>
              <a:gd name="connsiteY18" fmla="*/ 1824385 h 2653181"/>
              <a:gd name="connsiteX19" fmla="*/ 3959750 w 4011751"/>
              <a:gd name="connsiteY19" fmla="*/ 2182194 h 2653181"/>
              <a:gd name="connsiteX20" fmla="*/ 3848432 w 4011751"/>
              <a:gd name="connsiteY20" fmla="*/ 2365074 h 2653181"/>
              <a:gd name="connsiteX21" fmla="*/ 3657601 w 4011751"/>
              <a:gd name="connsiteY21" fmla="*/ 2380977 h 2653181"/>
              <a:gd name="connsiteX22" fmla="*/ 3514477 w 4011751"/>
              <a:gd name="connsiteY22" fmla="*/ 2460490 h 2653181"/>
              <a:gd name="connsiteX23" fmla="*/ 3466769 w 4011751"/>
              <a:gd name="connsiteY23" fmla="*/ 2269659 h 2653181"/>
              <a:gd name="connsiteX24" fmla="*/ 3458818 w 4011751"/>
              <a:gd name="connsiteY24" fmla="*/ 1999314 h 2653181"/>
              <a:gd name="connsiteX25" fmla="*/ 3331592 w 4011751"/>
              <a:gd name="connsiteY25" fmla="*/ 1935705 h 2653181"/>
              <a:gd name="connsiteX26" fmla="*/ 2846568 w 4011751"/>
              <a:gd name="connsiteY26" fmla="*/ 1951606 h 2653181"/>
              <a:gd name="connsiteX27" fmla="*/ 2743201 w 4011751"/>
              <a:gd name="connsiteY27" fmla="*/ 2365074 h 2653181"/>
              <a:gd name="connsiteX28" fmla="*/ 2647785 w 4011751"/>
              <a:gd name="connsiteY28" fmla="*/ 2651321 h 2653181"/>
              <a:gd name="connsiteX29" fmla="*/ 2595204 w 4011751"/>
              <a:gd name="connsiteY29" fmla="*/ 2228131 h 2653181"/>
              <a:gd name="connsiteX30" fmla="*/ 2464905 w 4011751"/>
              <a:gd name="connsiteY30" fmla="*/ 1983412 h 2653181"/>
              <a:gd name="connsiteX31" fmla="*/ 1685677 w 4011751"/>
              <a:gd name="connsiteY31" fmla="*/ 1959558 h 2653181"/>
              <a:gd name="connsiteX32" fmla="*/ 890547 w 4011751"/>
              <a:gd name="connsiteY32" fmla="*/ 1872093 h 2653181"/>
              <a:gd name="connsiteX33" fmla="*/ 461176 w 4011751"/>
              <a:gd name="connsiteY33" fmla="*/ 1721019 h 2653181"/>
              <a:gd name="connsiteX34" fmla="*/ 31807 w 4011751"/>
              <a:gd name="connsiteY34" fmla="*/ 1251898 h 2653181"/>
              <a:gd name="connsiteX0" fmla="*/ 24465 w 4004409"/>
              <a:gd name="connsiteY0" fmla="*/ 1253365 h 2654648"/>
              <a:gd name="connsiteX1" fmla="*/ 56903 w 4004409"/>
              <a:gd name="connsiteY1" fmla="*/ 311052 h 2654648"/>
              <a:gd name="connsiteX2" fmla="*/ 231198 w 4004409"/>
              <a:gd name="connsiteY2" fmla="*/ 20906 h 2654648"/>
              <a:gd name="connsiteX3" fmla="*/ 628763 w 4004409"/>
              <a:gd name="connsiteY3" fmla="*/ 28858 h 2654648"/>
              <a:gd name="connsiteX4" fmla="*/ 883205 w 4004409"/>
              <a:gd name="connsiteY4" fmla="*/ 76566 h 2654648"/>
              <a:gd name="connsiteX5" fmla="*/ 1058135 w 4004409"/>
              <a:gd name="connsiteY5" fmla="*/ 378712 h 2654648"/>
              <a:gd name="connsiteX6" fmla="*/ 1773751 w 4004409"/>
              <a:gd name="connsiteY6" fmla="*/ 378715 h 2654648"/>
              <a:gd name="connsiteX7" fmla="*/ 2012292 w 4004409"/>
              <a:gd name="connsiteY7" fmla="*/ 338959 h 2654648"/>
              <a:gd name="connsiteX8" fmla="*/ 2425758 w 4004409"/>
              <a:gd name="connsiteY8" fmla="*/ 323056 h 2654648"/>
              <a:gd name="connsiteX9" fmla="*/ 2672248 w 4004409"/>
              <a:gd name="connsiteY9" fmla="*/ 299202 h 2654648"/>
              <a:gd name="connsiteX10" fmla="*/ 2878982 w 4004409"/>
              <a:gd name="connsiteY10" fmla="*/ 323056 h 2654648"/>
              <a:gd name="connsiteX11" fmla="*/ 3022106 w 4004409"/>
              <a:gd name="connsiteY11" fmla="*/ 354861 h 2654648"/>
              <a:gd name="connsiteX12" fmla="*/ 3212937 w 4004409"/>
              <a:gd name="connsiteY12" fmla="*/ 291251 h 2654648"/>
              <a:gd name="connsiteX13" fmla="*/ 3306268 w 4004409"/>
              <a:gd name="connsiteY13" fmla="*/ 518375 h 2654648"/>
              <a:gd name="connsiteX14" fmla="*/ 3467382 w 4004409"/>
              <a:gd name="connsiteY14" fmla="*/ 808115 h 2654648"/>
              <a:gd name="connsiteX15" fmla="*/ 3499184 w 4004409"/>
              <a:gd name="connsiteY15" fmla="*/ 1388531 h 2654648"/>
              <a:gd name="connsiteX16" fmla="*/ 3562802 w 4004409"/>
              <a:gd name="connsiteY16" fmla="*/ 1666830 h 2654648"/>
              <a:gd name="connsiteX17" fmla="*/ 3849041 w 4004409"/>
              <a:gd name="connsiteY17" fmla="*/ 1770193 h 2654648"/>
              <a:gd name="connsiteX18" fmla="*/ 4000116 w 4004409"/>
              <a:gd name="connsiteY18" fmla="*/ 1825852 h 2654648"/>
              <a:gd name="connsiteX19" fmla="*/ 3952408 w 4004409"/>
              <a:gd name="connsiteY19" fmla="*/ 2183661 h 2654648"/>
              <a:gd name="connsiteX20" fmla="*/ 3841090 w 4004409"/>
              <a:gd name="connsiteY20" fmla="*/ 2366541 h 2654648"/>
              <a:gd name="connsiteX21" fmla="*/ 3650259 w 4004409"/>
              <a:gd name="connsiteY21" fmla="*/ 2382444 h 2654648"/>
              <a:gd name="connsiteX22" fmla="*/ 3507135 w 4004409"/>
              <a:gd name="connsiteY22" fmla="*/ 2461957 h 2654648"/>
              <a:gd name="connsiteX23" fmla="*/ 3459427 w 4004409"/>
              <a:gd name="connsiteY23" fmla="*/ 2271126 h 2654648"/>
              <a:gd name="connsiteX24" fmla="*/ 3451476 w 4004409"/>
              <a:gd name="connsiteY24" fmla="*/ 2000781 h 2654648"/>
              <a:gd name="connsiteX25" fmla="*/ 3324250 w 4004409"/>
              <a:gd name="connsiteY25" fmla="*/ 1937172 h 2654648"/>
              <a:gd name="connsiteX26" fmla="*/ 2839226 w 4004409"/>
              <a:gd name="connsiteY26" fmla="*/ 1953073 h 2654648"/>
              <a:gd name="connsiteX27" fmla="*/ 2735859 w 4004409"/>
              <a:gd name="connsiteY27" fmla="*/ 2366541 h 2654648"/>
              <a:gd name="connsiteX28" fmla="*/ 2640443 w 4004409"/>
              <a:gd name="connsiteY28" fmla="*/ 2652788 h 2654648"/>
              <a:gd name="connsiteX29" fmla="*/ 2587862 w 4004409"/>
              <a:gd name="connsiteY29" fmla="*/ 2229598 h 2654648"/>
              <a:gd name="connsiteX30" fmla="*/ 2457563 w 4004409"/>
              <a:gd name="connsiteY30" fmla="*/ 1984879 h 2654648"/>
              <a:gd name="connsiteX31" fmla="*/ 1678335 w 4004409"/>
              <a:gd name="connsiteY31" fmla="*/ 1961025 h 2654648"/>
              <a:gd name="connsiteX32" fmla="*/ 883205 w 4004409"/>
              <a:gd name="connsiteY32" fmla="*/ 1873560 h 2654648"/>
              <a:gd name="connsiteX33" fmla="*/ 453834 w 4004409"/>
              <a:gd name="connsiteY33" fmla="*/ 1722486 h 2654648"/>
              <a:gd name="connsiteX34" fmla="*/ 24465 w 4004409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903654 w 4024858"/>
              <a:gd name="connsiteY32" fmla="*/ 1873560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24858"/>
              <a:gd name="connsiteY0" fmla="*/ 1253365 h 2654648"/>
              <a:gd name="connsiteX1" fmla="*/ 20449 w 4024858"/>
              <a:gd name="connsiteY1" fmla="*/ 311053 h 2654648"/>
              <a:gd name="connsiteX2" fmla="*/ 251647 w 4024858"/>
              <a:gd name="connsiteY2" fmla="*/ 20906 h 2654648"/>
              <a:gd name="connsiteX3" fmla="*/ 649212 w 4024858"/>
              <a:gd name="connsiteY3" fmla="*/ 28858 h 2654648"/>
              <a:gd name="connsiteX4" fmla="*/ 903654 w 4024858"/>
              <a:gd name="connsiteY4" fmla="*/ 76566 h 2654648"/>
              <a:gd name="connsiteX5" fmla="*/ 1078584 w 4024858"/>
              <a:gd name="connsiteY5" fmla="*/ 378712 h 2654648"/>
              <a:gd name="connsiteX6" fmla="*/ 1794200 w 4024858"/>
              <a:gd name="connsiteY6" fmla="*/ 378715 h 2654648"/>
              <a:gd name="connsiteX7" fmla="*/ 2032741 w 4024858"/>
              <a:gd name="connsiteY7" fmla="*/ 338959 h 2654648"/>
              <a:gd name="connsiteX8" fmla="*/ 2446207 w 4024858"/>
              <a:gd name="connsiteY8" fmla="*/ 323056 h 2654648"/>
              <a:gd name="connsiteX9" fmla="*/ 2692697 w 4024858"/>
              <a:gd name="connsiteY9" fmla="*/ 299202 h 2654648"/>
              <a:gd name="connsiteX10" fmla="*/ 2899431 w 4024858"/>
              <a:gd name="connsiteY10" fmla="*/ 323056 h 2654648"/>
              <a:gd name="connsiteX11" fmla="*/ 3042555 w 4024858"/>
              <a:gd name="connsiteY11" fmla="*/ 354861 h 2654648"/>
              <a:gd name="connsiteX12" fmla="*/ 3233386 w 4024858"/>
              <a:gd name="connsiteY12" fmla="*/ 291251 h 2654648"/>
              <a:gd name="connsiteX13" fmla="*/ 3326717 w 4024858"/>
              <a:gd name="connsiteY13" fmla="*/ 518375 h 2654648"/>
              <a:gd name="connsiteX14" fmla="*/ 3487831 w 4024858"/>
              <a:gd name="connsiteY14" fmla="*/ 808115 h 2654648"/>
              <a:gd name="connsiteX15" fmla="*/ 3519633 w 4024858"/>
              <a:gd name="connsiteY15" fmla="*/ 1388531 h 2654648"/>
              <a:gd name="connsiteX16" fmla="*/ 3583251 w 4024858"/>
              <a:gd name="connsiteY16" fmla="*/ 1666830 h 2654648"/>
              <a:gd name="connsiteX17" fmla="*/ 3869490 w 4024858"/>
              <a:gd name="connsiteY17" fmla="*/ 1770193 h 2654648"/>
              <a:gd name="connsiteX18" fmla="*/ 4020565 w 4024858"/>
              <a:gd name="connsiteY18" fmla="*/ 1825852 h 2654648"/>
              <a:gd name="connsiteX19" fmla="*/ 3972857 w 4024858"/>
              <a:gd name="connsiteY19" fmla="*/ 2183661 h 2654648"/>
              <a:gd name="connsiteX20" fmla="*/ 3861539 w 4024858"/>
              <a:gd name="connsiteY20" fmla="*/ 2366541 h 2654648"/>
              <a:gd name="connsiteX21" fmla="*/ 3670708 w 4024858"/>
              <a:gd name="connsiteY21" fmla="*/ 2382444 h 2654648"/>
              <a:gd name="connsiteX22" fmla="*/ 3527584 w 4024858"/>
              <a:gd name="connsiteY22" fmla="*/ 2461957 h 2654648"/>
              <a:gd name="connsiteX23" fmla="*/ 3479876 w 4024858"/>
              <a:gd name="connsiteY23" fmla="*/ 2271126 h 2654648"/>
              <a:gd name="connsiteX24" fmla="*/ 3471925 w 4024858"/>
              <a:gd name="connsiteY24" fmla="*/ 2000781 h 2654648"/>
              <a:gd name="connsiteX25" fmla="*/ 3344699 w 4024858"/>
              <a:gd name="connsiteY25" fmla="*/ 1937172 h 2654648"/>
              <a:gd name="connsiteX26" fmla="*/ 2859675 w 4024858"/>
              <a:gd name="connsiteY26" fmla="*/ 1953073 h 2654648"/>
              <a:gd name="connsiteX27" fmla="*/ 2756308 w 4024858"/>
              <a:gd name="connsiteY27" fmla="*/ 2366541 h 2654648"/>
              <a:gd name="connsiteX28" fmla="*/ 2660892 w 4024858"/>
              <a:gd name="connsiteY28" fmla="*/ 2652788 h 2654648"/>
              <a:gd name="connsiteX29" fmla="*/ 2608311 w 4024858"/>
              <a:gd name="connsiteY29" fmla="*/ 2229598 h 2654648"/>
              <a:gd name="connsiteX30" fmla="*/ 2478012 w 4024858"/>
              <a:gd name="connsiteY30" fmla="*/ 1984879 h 2654648"/>
              <a:gd name="connsiteX31" fmla="*/ 1698784 w 4024858"/>
              <a:gd name="connsiteY31" fmla="*/ 1961025 h 2654648"/>
              <a:gd name="connsiteX32" fmla="*/ 1000028 w 4024858"/>
              <a:gd name="connsiteY32" fmla="*/ 1873559 h 2654648"/>
              <a:gd name="connsiteX33" fmla="*/ 474283 w 4024858"/>
              <a:gd name="connsiteY33" fmla="*/ 1722486 h 2654648"/>
              <a:gd name="connsiteX34" fmla="*/ 44914 w 4024858"/>
              <a:gd name="connsiteY34" fmla="*/ 1253365 h 2654648"/>
              <a:gd name="connsiteX0" fmla="*/ 44914 w 4086941"/>
              <a:gd name="connsiteY0" fmla="*/ 1253365 h 2654648"/>
              <a:gd name="connsiteX1" fmla="*/ 20449 w 4086941"/>
              <a:gd name="connsiteY1" fmla="*/ 311053 h 2654648"/>
              <a:gd name="connsiteX2" fmla="*/ 251647 w 4086941"/>
              <a:gd name="connsiteY2" fmla="*/ 20906 h 2654648"/>
              <a:gd name="connsiteX3" fmla="*/ 649212 w 4086941"/>
              <a:gd name="connsiteY3" fmla="*/ 28858 h 2654648"/>
              <a:gd name="connsiteX4" fmla="*/ 903654 w 4086941"/>
              <a:gd name="connsiteY4" fmla="*/ 76566 h 2654648"/>
              <a:gd name="connsiteX5" fmla="*/ 1078584 w 4086941"/>
              <a:gd name="connsiteY5" fmla="*/ 378712 h 2654648"/>
              <a:gd name="connsiteX6" fmla="*/ 1794200 w 4086941"/>
              <a:gd name="connsiteY6" fmla="*/ 378715 h 2654648"/>
              <a:gd name="connsiteX7" fmla="*/ 2032741 w 4086941"/>
              <a:gd name="connsiteY7" fmla="*/ 338959 h 2654648"/>
              <a:gd name="connsiteX8" fmla="*/ 2446207 w 4086941"/>
              <a:gd name="connsiteY8" fmla="*/ 323056 h 2654648"/>
              <a:gd name="connsiteX9" fmla="*/ 2692697 w 4086941"/>
              <a:gd name="connsiteY9" fmla="*/ 299202 h 2654648"/>
              <a:gd name="connsiteX10" fmla="*/ 2899431 w 4086941"/>
              <a:gd name="connsiteY10" fmla="*/ 323056 h 2654648"/>
              <a:gd name="connsiteX11" fmla="*/ 3042555 w 4086941"/>
              <a:gd name="connsiteY11" fmla="*/ 354861 h 2654648"/>
              <a:gd name="connsiteX12" fmla="*/ 3233386 w 4086941"/>
              <a:gd name="connsiteY12" fmla="*/ 291251 h 2654648"/>
              <a:gd name="connsiteX13" fmla="*/ 3326717 w 4086941"/>
              <a:gd name="connsiteY13" fmla="*/ 518375 h 2654648"/>
              <a:gd name="connsiteX14" fmla="*/ 3487831 w 4086941"/>
              <a:gd name="connsiteY14" fmla="*/ 808115 h 2654648"/>
              <a:gd name="connsiteX15" fmla="*/ 3519633 w 4086941"/>
              <a:gd name="connsiteY15" fmla="*/ 1388531 h 2654648"/>
              <a:gd name="connsiteX16" fmla="*/ 3583251 w 4086941"/>
              <a:gd name="connsiteY16" fmla="*/ 1666830 h 2654648"/>
              <a:gd name="connsiteX17" fmla="*/ 3869490 w 4086941"/>
              <a:gd name="connsiteY17" fmla="*/ 1770193 h 2654648"/>
              <a:gd name="connsiteX18" fmla="*/ 4084815 w 4086941"/>
              <a:gd name="connsiteY18" fmla="*/ 1855554 h 2654648"/>
              <a:gd name="connsiteX19" fmla="*/ 3972857 w 4086941"/>
              <a:gd name="connsiteY19" fmla="*/ 2183661 h 2654648"/>
              <a:gd name="connsiteX20" fmla="*/ 3861539 w 4086941"/>
              <a:gd name="connsiteY20" fmla="*/ 2366541 h 2654648"/>
              <a:gd name="connsiteX21" fmla="*/ 3670708 w 4086941"/>
              <a:gd name="connsiteY21" fmla="*/ 2382444 h 2654648"/>
              <a:gd name="connsiteX22" fmla="*/ 3527584 w 4086941"/>
              <a:gd name="connsiteY22" fmla="*/ 2461957 h 2654648"/>
              <a:gd name="connsiteX23" fmla="*/ 3479876 w 4086941"/>
              <a:gd name="connsiteY23" fmla="*/ 2271126 h 2654648"/>
              <a:gd name="connsiteX24" fmla="*/ 3471925 w 4086941"/>
              <a:gd name="connsiteY24" fmla="*/ 2000781 h 2654648"/>
              <a:gd name="connsiteX25" fmla="*/ 3344699 w 4086941"/>
              <a:gd name="connsiteY25" fmla="*/ 1937172 h 2654648"/>
              <a:gd name="connsiteX26" fmla="*/ 2859675 w 4086941"/>
              <a:gd name="connsiteY26" fmla="*/ 1953073 h 2654648"/>
              <a:gd name="connsiteX27" fmla="*/ 2756308 w 4086941"/>
              <a:gd name="connsiteY27" fmla="*/ 2366541 h 2654648"/>
              <a:gd name="connsiteX28" fmla="*/ 2660892 w 4086941"/>
              <a:gd name="connsiteY28" fmla="*/ 2652788 h 2654648"/>
              <a:gd name="connsiteX29" fmla="*/ 2608311 w 4086941"/>
              <a:gd name="connsiteY29" fmla="*/ 2229598 h 2654648"/>
              <a:gd name="connsiteX30" fmla="*/ 2478012 w 4086941"/>
              <a:gd name="connsiteY30" fmla="*/ 1984879 h 2654648"/>
              <a:gd name="connsiteX31" fmla="*/ 1698784 w 4086941"/>
              <a:gd name="connsiteY31" fmla="*/ 1961025 h 2654648"/>
              <a:gd name="connsiteX32" fmla="*/ 1000028 w 4086941"/>
              <a:gd name="connsiteY32" fmla="*/ 1873559 h 2654648"/>
              <a:gd name="connsiteX33" fmla="*/ 474283 w 4086941"/>
              <a:gd name="connsiteY33" fmla="*/ 1722486 h 2654648"/>
              <a:gd name="connsiteX34" fmla="*/ 44914 w 4086941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479876 w 4113457"/>
              <a:gd name="connsiteY23" fmla="*/ 22711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27584 w 4113457"/>
              <a:gd name="connsiteY22" fmla="*/ 2461957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3457"/>
              <a:gd name="connsiteY0" fmla="*/ 1253365 h 2654648"/>
              <a:gd name="connsiteX1" fmla="*/ 20449 w 4113457"/>
              <a:gd name="connsiteY1" fmla="*/ 311053 h 2654648"/>
              <a:gd name="connsiteX2" fmla="*/ 251647 w 4113457"/>
              <a:gd name="connsiteY2" fmla="*/ 20906 h 2654648"/>
              <a:gd name="connsiteX3" fmla="*/ 649212 w 4113457"/>
              <a:gd name="connsiteY3" fmla="*/ 28858 h 2654648"/>
              <a:gd name="connsiteX4" fmla="*/ 903654 w 4113457"/>
              <a:gd name="connsiteY4" fmla="*/ 76566 h 2654648"/>
              <a:gd name="connsiteX5" fmla="*/ 1078584 w 4113457"/>
              <a:gd name="connsiteY5" fmla="*/ 378712 h 2654648"/>
              <a:gd name="connsiteX6" fmla="*/ 1794200 w 4113457"/>
              <a:gd name="connsiteY6" fmla="*/ 378715 h 2654648"/>
              <a:gd name="connsiteX7" fmla="*/ 2032741 w 4113457"/>
              <a:gd name="connsiteY7" fmla="*/ 338959 h 2654648"/>
              <a:gd name="connsiteX8" fmla="*/ 2446207 w 4113457"/>
              <a:gd name="connsiteY8" fmla="*/ 323056 h 2654648"/>
              <a:gd name="connsiteX9" fmla="*/ 2692697 w 4113457"/>
              <a:gd name="connsiteY9" fmla="*/ 299202 h 2654648"/>
              <a:gd name="connsiteX10" fmla="*/ 2899431 w 4113457"/>
              <a:gd name="connsiteY10" fmla="*/ 323056 h 2654648"/>
              <a:gd name="connsiteX11" fmla="*/ 3042555 w 4113457"/>
              <a:gd name="connsiteY11" fmla="*/ 354861 h 2654648"/>
              <a:gd name="connsiteX12" fmla="*/ 3233386 w 4113457"/>
              <a:gd name="connsiteY12" fmla="*/ 291251 h 2654648"/>
              <a:gd name="connsiteX13" fmla="*/ 3326717 w 4113457"/>
              <a:gd name="connsiteY13" fmla="*/ 518375 h 2654648"/>
              <a:gd name="connsiteX14" fmla="*/ 3487831 w 4113457"/>
              <a:gd name="connsiteY14" fmla="*/ 808115 h 2654648"/>
              <a:gd name="connsiteX15" fmla="*/ 3519633 w 4113457"/>
              <a:gd name="connsiteY15" fmla="*/ 1388531 h 2654648"/>
              <a:gd name="connsiteX16" fmla="*/ 3583251 w 4113457"/>
              <a:gd name="connsiteY16" fmla="*/ 1666830 h 2654648"/>
              <a:gd name="connsiteX17" fmla="*/ 3869490 w 4113457"/>
              <a:gd name="connsiteY17" fmla="*/ 1770193 h 2654648"/>
              <a:gd name="connsiteX18" fmla="*/ 4084815 w 4113457"/>
              <a:gd name="connsiteY18" fmla="*/ 1855554 h 2654648"/>
              <a:gd name="connsiteX19" fmla="*/ 4086941 w 4113457"/>
              <a:gd name="connsiteY19" fmla="*/ 2183662 h 2654648"/>
              <a:gd name="connsiteX20" fmla="*/ 3861539 w 4113457"/>
              <a:gd name="connsiteY20" fmla="*/ 2366541 h 2654648"/>
              <a:gd name="connsiteX21" fmla="*/ 3670708 w 4113457"/>
              <a:gd name="connsiteY21" fmla="*/ 2382444 h 2654648"/>
              <a:gd name="connsiteX22" fmla="*/ 3591835 w 4113457"/>
              <a:gd name="connsiteY22" fmla="*/ 2531258 h 2654648"/>
              <a:gd name="connsiteX23" fmla="*/ 3533418 w 4113457"/>
              <a:gd name="connsiteY23" fmla="*/ 2251326 h 2654648"/>
              <a:gd name="connsiteX24" fmla="*/ 3471925 w 4113457"/>
              <a:gd name="connsiteY24" fmla="*/ 2000781 h 2654648"/>
              <a:gd name="connsiteX25" fmla="*/ 3344699 w 4113457"/>
              <a:gd name="connsiteY25" fmla="*/ 1937172 h 2654648"/>
              <a:gd name="connsiteX26" fmla="*/ 2859675 w 4113457"/>
              <a:gd name="connsiteY26" fmla="*/ 1953073 h 2654648"/>
              <a:gd name="connsiteX27" fmla="*/ 2756308 w 4113457"/>
              <a:gd name="connsiteY27" fmla="*/ 2366541 h 2654648"/>
              <a:gd name="connsiteX28" fmla="*/ 2660892 w 4113457"/>
              <a:gd name="connsiteY28" fmla="*/ 2652788 h 2654648"/>
              <a:gd name="connsiteX29" fmla="*/ 2608311 w 4113457"/>
              <a:gd name="connsiteY29" fmla="*/ 2229598 h 2654648"/>
              <a:gd name="connsiteX30" fmla="*/ 2478012 w 4113457"/>
              <a:gd name="connsiteY30" fmla="*/ 1984879 h 2654648"/>
              <a:gd name="connsiteX31" fmla="*/ 1698784 w 4113457"/>
              <a:gd name="connsiteY31" fmla="*/ 1961025 h 2654648"/>
              <a:gd name="connsiteX32" fmla="*/ 1000028 w 4113457"/>
              <a:gd name="connsiteY32" fmla="*/ 1873559 h 2654648"/>
              <a:gd name="connsiteX33" fmla="*/ 474283 w 4113457"/>
              <a:gd name="connsiteY33" fmla="*/ 1722486 h 2654648"/>
              <a:gd name="connsiteX34" fmla="*/ 44914 w 4113457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70708 w 4114154"/>
              <a:gd name="connsiteY21" fmla="*/ 2382444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487831 w 4114154"/>
              <a:gd name="connsiteY14" fmla="*/ 808115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042555 w 4114154"/>
              <a:gd name="connsiteY11" fmla="*/ 354861 h 2654648"/>
              <a:gd name="connsiteX12" fmla="*/ 3233386 w 4114154"/>
              <a:gd name="connsiteY12" fmla="*/ 291251 h 2654648"/>
              <a:gd name="connsiteX13" fmla="*/ 3326717 w 4114154"/>
              <a:gd name="connsiteY13" fmla="*/ 518375 h 2654648"/>
              <a:gd name="connsiteX14" fmla="*/ 3541364 w 4114154"/>
              <a:gd name="connsiteY14" fmla="*/ 798214 h 2654648"/>
              <a:gd name="connsiteX15" fmla="*/ 3519633 w 4114154"/>
              <a:gd name="connsiteY15" fmla="*/ 1388531 h 2654648"/>
              <a:gd name="connsiteX16" fmla="*/ 3583251 w 4114154"/>
              <a:gd name="connsiteY16" fmla="*/ 1666830 h 2654648"/>
              <a:gd name="connsiteX17" fmla="*/ 3869490 w 4114154"/>
              <a:gd name="connsiteY17" fmla="*/ 1770193 h 2654648"/>
              <a:gd name="connsiteX18" fmla="*/ 4084815 w 4114154"/>
              <a:gd name="connsiteY18" fmla="*/ 1855554 h 2654648"/>
              <a:gd name="connsiteX19" fmla="*/ 4086941 w 4114154"/>
              <a:gd name="connsiteY19" fmla="*/ 2183662 h 2654648"/>
              <a:gd name="connsiteX20" fmla="*/ 3850829 w 4114154"/>
              <a:gd name="connsiteY20" fmla="*/ 2396242 h 2654648"/>
              <a:gd name="connsiteX21" fmla="*/ 3660000 w 4114154"/>
              <a:gd name="connsiteY21" fmla="*/ 2422047 h 2654648"/>
              <a:gd name="connsiteX22" fmla="*/ 3591835 w 4114154"/>
              <a:gd name="connsiteY22" fmla="*/ 2531258 h 2654648"/>
              <a:gd name="connsiteX23" fmla="*/ 3533418 w 4114154"/>
              <a:gd name="connsiteY23" fmla="*/ 2251326 h 2654648"/>
              <a:gd name="connsiteX24" fmla="*/ 3471925 w 4114154"/>
              <a:gd name="connsiteY24" fmla="*/ 2000781 h 2654648"/>
              <a:gd name="connsiteX25" fmla="*/ 3344699 w 4114154"/>
              <a:gd name="connsiteY25" fmla="*/ 1937172 h 2654648"/>
              <a:gd name="connsiteX26" fmla="*/ 2859675 w 4114154"/>
              <a:gd name="connsiteY26" fmla="*/ 1953073 h 2654648"/>
              <a:gd name="connsiteX27" fmla="*/ 2756308 w 4114154"/>
              <a:gd name="connsiteY27" fmla="*/ 2366541 h 2654648"/>
              <a:gd name="connsiteX28" fmla="*/ 2660892 w 4114154"/>
              <a:gd name="connsiteY28" fmla="*/ 2652788 h 2654648"/>
              <a:gd name="connsiteX29" fmla="*/ 2608311 w 4114154"/>
              <a:gd name="connsiteY29" fmla="*/ 2229598 h 2654648"/>
              <a:gd name="connsiteX30" fmla="*/ 2478012 w 4114154"/>
              <a:gd name="connsiteY30" fmla="*/ 1984879 h 2654648"/>
              <a:gd name="connsiteX31" fmla="*/ 1698784 w 4114154"/>
              <a:gd name="connsiteY31" fmla="*/ 1961025 h 2654648"/>
              <a:gd name="connsiteX32" fmla="*/ 1000028 w 4114154"/>
              <a:gd name="connsiteY32" fmla="*/ 1873559 h 2654648"/>
              <a:gd name="connsiteX33" fmla="*/ 474283 w 4114154"/>
              <a:gd name="connsiteY33" fmla="*/ 1722486 h 2654648"/>
              <a:gd name="connsiteX34" fmla="*/ 44914 w 4114154"/>
              <a:gd name="connsiteY34" fmla="*/ 1253365 h 2654648"/>
              <a:gd name="connsiteX0" fmla="*/ 44914 w 4114154"/>
              <a:gd name="connsiteY0" fmla="*/ 1253365 h 2654648"/>
              <a:gd name="connsiteX1" fmla="*/ 20449 w 4114154"/>
              <a:gd name="connsiteY1" fmla="*/ 311053 h 2654648"/>
              <a:gd name="connsiteX2" fmla="*/ 251647 w 4114154"/>
              <a:gd name="connsiteY2" fmla="*/ 20906 h 2654648"/>
              <a:gd name="connsiteX3" fmla="*/ 649212 w 4114154"/>
              <a:gd name="connsiteY3" fmla="*/ 28858 h 2654648"/>
              <a:gd name="connsiteX4" fmla="*/ 903654 w 4114154"/>
              <a:gd name="connsiteY4" fmla="*/ 76566 h 2654648"/>
              <a:gd name="connsiteX5" fmla="*/ 1078584 w 4114154"/>
              <a:gd name="connsiteY5" fmla="*/ 378712 h 2654648"/>
              <a:gd name="connsiteX6" fmla="*/ 1794200 w 4114154"/>
              <a:gd name="connsiteY6" fmla="*/ 378715 h 2654648"/>
              <a:gd name="connsiteX7" fmla="*/ 2032741 w 4114154"/>
              <a:gd name="connsiteY7" fmla="*/ 338959 h 2654648"/>
              <a:gd name="connsiteX8" fmla="*/ 2446207 w 4114154"/>
              <a:gd name="connsiteY8" fmla="*/ 323056 h 2654648"/>
              <a:gd name="connsiteX9" fmla="*/ 2692697 w 4114154"/>
              <a:gd name="connsiteY9" fmla="*/ 299202 h 2654648"/>
              <a:gd name="connsiteX10" fmla="*/ 2899431 w 4114154"/>
              <a:gd name="connsiteY10" fmla="*/ 323056 h 2654648"/>
              <a:gd name="connsiteX11" fmla="*/ 3233386 w 4114154"/>
              <a:gd name="connsiteY11" fmla="*/ 291251 h 2654648"/>
              <a:gd name="connsiteX12" fmla="*/ 3326717 w 4114154"/>
              <a:gd name="connsiteY12" fmla="*/ 518375 h 2654648"/>
              <a:gd name="connsiteX13" fmla="*/ 3541364 w 4114154"/>
              <a:gd name="connsiteY13" fmla="*/ 798214 h 2654648"/>
              <a:gd name="connsiteX14" fmla="*/ 3519633 w 4114154"/>
              <a:gd name="connsiteY14" fmla="*/ 1388531 h 2654648"/>
              <a:gd name="connsiteX15" fmla="*/ 3583251 w 4114154"/>
              <a:gd name="connsiteY15" fmla="*/ 1666830 h 2654648"/>
              <a:gd name="connsiteX16" fmla="*/ 3869490 w 4114154"/>
              <a:gd name="connsiteY16" fmla="*/ 1770193 h 2654648"/>
              <a:gd name="connsiteX17" fmla="*/ 4084815 w 4114154"/>
              <a:gd name="connsiteY17" fmla="*/ 1855554 h 2654648"/>
              <a:gd name="connsiteX18" fmla="*/ 4086941 w 4114154"/>
              <a:gd name="connsiteY18" fmla="*/ 2183662 h 2654648"/>
              <a:gd name="connsiteX19" fmla="*/ 3850829 w 4114154"/>
              <a:gd name="connsiteY19" fmla="*/ 2396242 h 2654648"/>
              <a:gd name="connsiteX20" fmla="*/ 3660000 w 4114154"/>
              <a:gd name="connsiteY20" fmla="*/ 2422047 h 2654648"/>
              <a:gd name="connsiteX21" fmla="*/ 3591835 w 4114154"/>
              <a:gd name="connsiteY21" fmla="*/ 2531258 h 2654648"/>
              <a:gd name="connsiteX22" fmla="*/ 3533418 w 4114154"/>
              <a:gd name="connsiteY22" fmla="*/ 2251326 h 2654648"/>
              <a:gd name="connsiteX23" fmla="*/ 3471925 w 4114154"/>
              <a:gd name="connsiteY23" fmla="*/ 2000781 h 2654648"/>
              <a:gd name="connsiteX24" fmla="*/ 3344699 w 4114154"/>
              <a:gd name="connsiteY24" fmla="*/ 1937172 h 2654648"/>
              <a:gd name="connsiteX25" fmla="*/ 2859675 w 4114154"/>
              <a:gd name="connsiteY25" fmla="*/ 1953073 h 2654648"/>
              <a:gd name="connsiteX26" fmla="*/ 2756308 w 4114154"/>
              <a:gd name="connsiteY26" fmla="*/ 2366541 h 2654648"/>
              <a:gd name="connsiteX27" fmla="*/ 2660892 w 4114154"/>
              <a:gd name="connsiteY27" fmla="*/ 2652788 h 2654648"/>
              <a:gd name="connsiteX28" fmla="*/ 2608311 w 4114154"/>
              <a:gd name="connsiteY28" fmla="*/ 2229598 h 2654648"/>
              <a:gd name="connsiteX29" fmla="*/ 2478012 w 4114154"/>
              <a:gd name="connsiteY29" fmla="*/ 1984879 h 2654648"/>
              <a:gd name="connsiteX30" fmla="*/ 1698784 w 4114154"/>
              <a:gd name="connsiteY30" fmla="*/ 1961025 h 2654648"/>
              <a:gd name="connsiteX31" fmla="*/ 1000028 w 4114154"/>
              <a:gd name="connsiteY31" fmla="*/ 1873559 h 2654648"/>
              <a:gd name="connsiteX32" fmla="*/ 474283 w 4114154"/>
              <a:gd name="connsiteY32" fmla="*/ 1722486 h 2654648"/>
              <a:gd name="connsiteX33" fmla="*/ 44914 w 4114154"/>
              <a:gd name="connsiteY33" fmla="*/ 1253365 h 265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14154" h="2654648">
                <a:moveTo>
                  <a:pt x="44914" y="1253365"/>
                </a:moveTo>
                <a:cubicBezTo>
                  <a:pt x="-30725" y="1018126"/>
                  <a:pt x="9636" y="625157"/>
                  <a:pt x="20449" y="311053"/>
                </a:cubicBezTo>
                <a:cubicBezTo>
                  <a:pt x="54905" y="105643"/>
                  <a:pt x="146853" y="67938"/>
                  <a:pt x="251647" y="20906"/>
                </a:cubicBezTo>
                <a:cubicBezTo>
                  <a:pt x="356441" y="-26126"/>
                  <a:pt x="540544" y="19581"/>
                  <a:pt x="649212" y="28858"/>
                </a:cubicBezTo>
                <a:cubicBezTo>
                  <a:pt x="757880" y="38135"/>
                  <a:pt x="832092" y="18257"/>
                  <a:pt x="903654" y="76566"/>
                </a:cubicBezTo>
                <a:cubicBezTo>
                  <a:pt x="975216" y="134875"/>
                  <a:pt x="930160" y="328354"/>
                  <a:pt x="1078584" y="378712"/>
                </a:cubicBezTo>
                <a:cubicBezTo>
                  <a:pt x="1227008" y="429070"/>
                  <a:pt x="1635174" y="385340"/>
                  <a:pt x="1794200" y="378715"/>
                </a:cubicBezTo>
                <a:cubicBezTo>
                  <a:pt x="1953226" y="372090"/>
                  <a:pt x="1924073" y="348235"/>
                  <a:pt x="2032741" y="338959"/>
                </a:cubicBezTo>
                <a:cubicBezTo>
                  <a:pt x="2141409" y="329682"/>
                  <a:pt x="2336214" y="329682"/>
                  <a:pt x="2446207" y="323056"/>
                </a:cubicBezTo>
                <a:cubicBezTo>
                  <a:pt x="2556200" y="316430"/>
                  <a:pt x="2617160" y="299202"/>
                  <a:pt x="2692697" y="299202"/>
                </a:cubicBezTo>
                <a:cubicBezTo>
                  <a:pt x="2768234" y="299202"/>
                  <a:pt x="2809316" y="324381"/>
                  <a:pt x="2899431" y="323056"/>
                </a:cubicBezTo>
                <a:cubicBezTo>
                  <a:pt x="2989546" y="321731"/>
                  <a:pt x="3162172" y="258698"/>
                  <a:pt x="3233386" y="291251"/>
                </a:cubicBezTo>
                <a:cubicBezTo>
                  <a:pt x="3304600" y="323804"/>
                  <a:pt x="3275387" y="433881"/>
                  <a:pt x="3326717" y="518375"/>
                </a:cubicBezTo>
                <a:cubicBezTo>
                  <a:pt x="3378047" y="602869"/>
                  <a:pt x="3548971" y="605473"/>
                  <a:pt x="3541364" y="798214"/>
                </a:cubicBezTo>
                <a:cubicBezTo>
                  <a:pt x="3533757" y="990955"/>
                  <a:pt x="3512652" y="1243762"/>
                  <a:pt x="3519633" y="1388531"/>
                </a:cubicBezTo>
                <a:cubicBezTo>
                  <a:pt x="3526614" y="1533300"/>
                  <a:pt x="3524942" y="1603220"/>
                  <a:pt x="3583251" y="1666830"/>
                </a:cubicBezTo>
                <a:cubicBezTo>
                  <a:pt x="3641560" y="1730440"/>
                  <a:pt x="3785896" y="1738739"/>
                  <a:pt x="3869490" y="1770193"/>
                </a:cubicBezTo>
                <a:cubicBezTo>
                  <a:pt x="3953084" y="1801647"/>
                  <a:pt x="4048573" y="1786642"/>
                  <a:pt x="4084815" y="1855554"/>
                </a:cubicBezTo>
                <a:cubicBezTo>
                  <a:pt x="4121057" y="1924466"/>
                  <a:pt x="4125939" y="2093547"/>
                  <a:pt x="4086941" y="2183662"/>
                </a:cubicBezTo>
                <a:cubicBezTo>
                  <a:pt x="4047943" y="2273777"/>
                  <a:pt x="3921986" y="2356511"/>
                  <a:pt x="3850829" y="2396242"/>
                </a:cubicBezTo>
                <a:cubicBezTo>
                  <a:pt x="3779672" y="2435973"/>
                  <a:pt x="3703166" y="2399544"/>
                  <a:pt x="3660000" y="2422047"/>
                </a:cubicBezTo>
                <a:cubicBezTo>
                  <a:pt x="3616834" y="2444550"/>
                  <a:pt x="3612932" y="2559711"/>
                  <a:pt x="3591835" y="2531258"/>
                </a:cubicBezTo>
                <a:cubicBezTo>
                  <a:pt x="3570738" y="2502805"/>
                  <a:pt x="3553403" y="2339739"/>
                  <a:pt x="3533418" y="2251326"/>
                </a:cubicBezTo>
                <a:cubicBezTo>
                  <a:pt x="3513433" y="2162913"/>
                  <a:pt x="3503378" y="2053140"/>
                  <a:pt x="3471925" y="2000781"/>
                </a:cubicBezTo>
                <a:cubicBezTo>
                  <a:pt x="3440472" y="1948422"/>
                  <a:pt x="3446741" y="1945123"/>
                  <a:pt x="3344699" y="1937172"/>
                </a:cubicBezTo>
                <a:lnTo>
                  <a:pt x="2859675" y="1953073"/>
                </a:lnTo>
                <a:cubicBezTo>
                  <a:pt x="2761610" y="2024634"/>
                  <a:pt x="2789438" y="2249922"/>
                  <a:pt x="2756308" y="2366541"/>
                </a:cubicBezTo>
                <a:cubicBezTo>
                  <a:pt x="2723178" y="2483160"/>
                  <a:pt x="2685558" y="2675612"/>
                  <a:pt x="2660892" y="2652788"/>
                </a:cubicBezTo>
                <a:cubicBezTo>
                  <a:pt x="2636226" y="2629964"/>
                  <a:pt x="2638791" y="2340916"/>
                  <a:pt x="2608311" y="2229598"/>
                </a:cubicBezTo>
                <a:cubicBezTo>
                  <a:pt x="2577831" y="2118280"/>
                  <a:pt x="2629600" y="2029641"/>
                  <a:pt x="2478012" y="1984879"/>
                </a:cubicBezTo>
                <a:cubicBezTo>
                  <a:pt x="2326424" y="1940117"/>
                  <a:pt x="1945115" y="1979578"/>
                  <a:pt x="1698784" y="1961025"/>
                </a:cubicBezTo>
                <a:cubicBezTo>
                  <a:pt x="1452453" y="1942472"/>
                  <a:pt x="1204111" y="1913315"/>
                  <a:pt x="1000028" y="1873559"/>
                </a:cubicBezTo>
                <a:cubicBezTo>
                  <a:pt x="795945" y="1833803"/>
                  <a:pt x="633469" y="1825852"/>
                  <a:pt x="474283" y="1722486"/>
                </a:cubicBezTo>
                <a:cubicBezTo>
                  <a:pt x="315097" y="1619120"/>
                  <a:pt x="120553" y="1488604"/>
                  <a:pt x="44914" y="1253365"/>
                </a:cubicBezTo>
                <a:close/>
              </a:path>
            </a:pathLst>
          </a:cu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E26B5ED-CC09-49AC-A7DE-32B476FCCCCC}"/>
              </a:ext>
            </a:extLst>
          </p:cNvPr>
          <p:cNvSpPr/>
          <p:nvPr/>
        </p:nvSpPr>
        <p:spPr>
          <a:xfrm>
            <a:off x="2636033" y="2763058"/>
            <a:ext cx="670696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MAP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1B0DC6A-AFBE-487E-A691-AF7C2643C49A}"/>
              </a:ext>
            </a:extLst>
          </p:cNvPr>
          <p:cNvSpPr/>
          <p:nvPr/>
        </p:nvSpPr>
        <p:spPr>
          <a:xfrm>
            <a:off x="6779376" y="2763058"/>
            <a:ext cx="329257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Z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7C06C4E-5EA3-4E71-BDEA-EE83CED8BC07}"/>
              </a:ext>
            </a:extLst>
          </p:cNvPr>
          <p:cNvSpPr/>
          <p:nvPr/>
        </p:nvSpPr>
        <p:spPr>
          <a:xfrm>
            <a:off x="4069080" y="2915504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func2</a:t>
            </a:r>
            <a:r>
              <a:rPr lang="en-US" altLang="zh-TW" kern="1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TW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4D59777-F42C-4ACA-8E5A-ED3B4D5EC635}"/>
              </a:ext>
            </a:extLst>
          </p:cNvPr>
          <p:cNvSpPr/>
          <p:nvPr/>
        </p:nvSpPr>
        <p:spPr>
          <a:xfrm>
            <a:off x="331612" y="393194"/>
            <a:ext cx="5215288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9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(c)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以下是兩個子程式和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MAP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N=6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K=2.</a:t>
            </a:r>
            <a:endParaRPr lang="zh-TW" altLang="zh-TW" sz="1600" kern="10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2DC6FD22-98F8-4543-88AA-8934F6BBF6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460304"/>
              </p:ext>
            </p:extLst>
          </p:nvPr>
        </p:nvGraphicFramePr>
        <p:xfrm>
          <a:off x="2951639" y="3123878"/>
          <a:ext cx="87395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979">
                  <a:extLst>
                    <a:ext uri="{9D8B030D-6E8A-4147-A177-3AD203B41FA5}">
                      <a16:colId xmlns:a16="http://schemas.microsoft.com/office/drawing/2014/main" val="447000320"/>
                    </a:ext>
                  </a:extLst>
                </a:gridCol>
                <a:gridCol w="436979">
                  <a:extLst>
                    <a:ext uri="{9D8B030D-6E8A-4147-A177-3AD203B41FA5}">
                      <a16:colId xmlns:a16="http://schemas.microsoft.com/office/drawing/2014/main" val="1678556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zh-TW" altLang="en-US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46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zh-TW" altLang="en-US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TW" altLang="en-US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963916"/>
                  </a:ext>
                </a:extLst>
              </a:tr>
            </a:tbl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E455142C-B8DD-4F88-B727-21F2FD032764}"/>
              </a:ext>
            </a:extLst>
          </p:cNvPr>
          <p:cNvSpPr/>
          <p:nvPr/>
        </p:nvSpPr>
        <p:spPr>
          <a:xfrm rot="20017077">
            <a:off x="1582986" y="5050255"/>
            <a:ext cx="576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max</a:t>
            </a:r>
            <a:endParaRPr lang="zh-TW" alt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9" name="圖說文字: 直線 18">
            <a:extLst>
              <a:ext uri="{FF2B5EF4-FFF2-40B4-BE49-F238E27FC236}">
                <a16:creationId xmlns:a16="http://schemas.microsoft.com/office/drawing/2014/main" id="{9F0D8D5C-47B4-4F47-9536-1279F37320CE}"/>
              </a:ext>
            </a:extLst>
          </p:cNvPr>
          <p:cNvSpPr/>
          <p:nvPr/>
        </p:nvSpPr>
        <p:spPr>
          <a:xfrm>
            <a:off x="7331486" y="3173024"/>
            <a:ext cx="1704313" cy="923330"/>
          </a:xfrm>
          <a:prstGeom prst="borderCallout1">
            <a:avLst>
              <a:gd name="adj1" fmla="val 79820"/>
              <a:gd name="adj2" fmla="val -2968"/>
              <a:gd name="adj3" fmla="val 165317"/>
              <a:gd name="adj4" fmla="val -3053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(1,1), (1,3), (1,5)</a:t>
            </a:r>
          </a:p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(3,1), (3,3), (3,5)</a:t>
            </a:r>
          </a:p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(5,1), (5,3), (5,5)</a:t>
            </a:r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88DC995-C454-49B9-B1DA-8E28E8BF3061}"/>
              </a:ext>
            </a:extLst>
          </p:cNvPr>
          <p:cNvSpPr/>
          <p:nvPr/>
        </p:nvSpPr>
        <p:spPr>
          <a:xfrm rot="20017077">
            <a:off x="6315099" y="5224711"/>
            <a:ext cx="576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max</a:t>
            </a:r>
            <a:endParaRPr lang="zh-TW" alt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DFAF4176-5443-4E7C-8C34-E0A8F36A08B8}"/>
              </a:ext>
            </a:extLst>
          </p:cNvPr>
          <p:cNvCxnSpPr/>
          <p:nvPr/>
        </p:nvCxnSpPr>
        <p:spPr>
          <a:xfrm flipV="1">
            <a:off x="5501180" y="1463040"/>
            <a:ext cx="290372" cy="2827647"/>
          </a:xfrm>
          <a:prstGeom prst="straightConnector1">
            <a:avLst/>
          </a:prstGeom>
          <a:ln>
            <a:solidFill>
              <a:srgbClr val="FF66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1CD6533B-1EB3-4DD3-8187-816F0A5C8549}"/>
              </a:ext>
            </a:extLst>
          </p:cNvPr>
          <p:cNvGrpSpPr/>
          <p:nvPr/>
        </p:nvGrpSpPr>
        <p:grpSpPr>
          <a:xfrm>
            <a:off x="2110541" y="1376405"/>
            <a:ext cx="1810799" cy="360000"/>
            <a:chOff x="2110541" y="1376405"/>
            <a:chExt cx="1810799" cy="360000"/>
          </a:xfrm>
        </p:grpSpPr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6A517CF6-12BF-4648-84A6-7173656AFB94}"/>
                </a:ext>
              </a:extLst>
            </p:cNvPr>
            <p:cNvSpPr/>
            <p:nvPr/>
          </p:nvSpPr>
          <p:spPr>
            <a:xfrm>
              <a:off x="2110541" y="1376405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橢圓 24">
              <a:extLst>
                <a:ext uri="{FF2B5EF4-FFF2-40B4-BE49-F238E27FC236}">
                  <a16:creationId xmlns:a16="http://schemas.microsoft.com/office/drawing/2014/main" id="{6B051CD8-3B7B-4A8E-AF59-F70C12F03ACA}"/>
                </a:ext>
              </a:extLst>
            </p:cNvPr>
            <p:cNvSpPr/>
            <p:nvPr/>
          </p:nvSpPr>
          <p:spPr>
            <a:xfrm>
              <a:off x="2592007" y="1376405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3E50FD76-5F13-47A5-8ABF-43434FB59D4D}"/>
                </a:ext>
              </a:extLst>
            </p:cNvPr>
            <p:cNvSpPr/>
            <p:nvPr/>
          </p:nvSpPr>
          <p:spPr>
            <a:xfrm>
              <a:off x="3561340" y="1376405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8EDBC1AD-EF79-43BE-AD45-B6DAF3FB6B85}"/>
              </a:ext>
            </a:extLst>
          </p:cNvPr>
          <p:cNvGrpSpPr/>
          <p:nvPr/>
        </p:nvGrpSpPr>
        <p:grpSpPr>
          <a:xfrm>
            <a:off x="1643382" y="1662213"/>
            <a:ext cx="2279246" cy="640344"/>
            <a:chOff x="2110541" y="1376405"/>
            <a:chExt cx="2279246" cy="640344"/>
          </a:xfrm>
        </p:grpSpPr>
        <p:sp>
          <p:nvSpPr>
            <p:cNvPr id="29" name="橢圓 28">
              <a:extLst>
                <a:ext uri="{FF2B5EF4-FFF2-40B4-BE49-F238E27FC236}">
                  <a16:creationId xmlns:a16="http://schemas.microsoft.com/office/drawing/2014/main" id="{B3A435C6-AC69-4A1C-ACED-A21722F67102}"/>
                </a:ext>
              </a:extLst>
            </p:cNvPr>
            <p:cNvSpPr/>
            <p:nvPr/>
          </p:nvSpPr>
          <p:spPr>
            <a:xfrm>
              <a:off x="2110541" y="1376405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橢圓 29">
              <a:extLst>
                <a:ext uri="{FF2B5EF4-FFF2-40B4-BE49-F238E27FC236}">
                  <a16:creationId xmlns:a16="http://schemas.microsoft.com/office/drawing/2014/main" id="{9EC87FE1-DD5F-45A5-B0E0-09E616FD886D}"/>
                </a:ext>
              </a:extLst>
            </p:cNvPr>
            <p:cNvSpPr/>
            <p:nvPr/>
          </p:nvSpPr>
          <p:spPr>
            <a:xfrm>
              <a:off x="3050446" y="1387575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橢圓 30">
              <a:extLst>
                <a:ext uri="{FF2B5EF4-FFF2-40B4-BE49-F238E27FC236}">
                  <a16:creationId xmlns:a16="http://schemas.microsoft.com/office/drawing/2014/main" id="{540A6EA7-0757-4108-ACA5-8A97D5229508}"/>
                </a:ext>
              </a:extLst>
            </p:cNvPr>
            <p:cNvSpPr/>
            <p:nvPr/>
          </p:nvSpPr>
          <p:spPr>
            <a:xfrm>
              <a:off x="4029787" y="1656749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FEAFAB27-A926-4B5C-A0A3-D48C82F4EB0C}"/>
              </a:ext>
            </a:extLst>
          </p:cNvPr>
          <p:cNvGrpSpPr/>
          <p:nvPr/>
        </p:nvGrpSpPr>
        <p:grpSpPr>
          <a:xfrm>
            <a:off x="2102026" y="2214647"/>
            <a:ext cx="1821936" cy="361664"/>
            <a:chOff x="2569185" y="1096090"/>
            <a:chExt cx="1821936" cy="361664"/>
          </a:xfrm>
        </p:grpSpPr>
        <p:sp>
          <p:nvSpPr>
            <p:cNvPr id="33" name="橢圓 32">
              <a:extLst>
                <a:ext uri="{FF2B5EF4-FFF2-40B4-BE49-F238E27FC236}">
                  <a16:creationId xmlns:a16="http://schemas.microsoft.com/office/drawing/2014/main" id="{AEEFF829-E84C-411A-A440-748D8E1A9A89}"/>
                </a:ext>
              </a:extLst>
            </p:cNvPr>
            <p:cNvSpPr/>
            <p:nvPr/>
          </p:nvSpPr>
          <p:spPr>
            <a:xfrm>
              <a:off x="2569185" y="1096090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8868C536-2626-4B41-8287-5AF47D90D03A}"/>
                </a:ext>
              </a:extLst>
            </p:cNvPr>
            <p:cNvSpPr/>
            <p:nvPr/>
          </p:nvSpPr>
          <p:spPr>
            <a:xfrm>
              <a:off x="3528574" y="1097754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橢圓 34">
              <a:extLst>
                <a:ext uri="{FF2B5EF4-FFF2-40B4-BE49-F238E27FC236}">
                  <a16:creationId xmlns:a16="http://schemas.microsoft.com/office/drawing/2014/main" id="{106C946E-7B7B-4BFB-B8B7-60881095868C}"/>
                </a:ext>
              </a:extLst>
            </p:cNvPr>
            <p:cNvSpPr/>
            <p:nvPr/>
          </p:nvSpPr>
          <p:spPr>
            <a:xfrm>
              <a:off x="4031121" y="1096090"/>
              <a:ext cx="360000" cy="360000"/>
            </a:xfrm>
            <a:prstGeom prst="ellipse">
              <a:avLst/>
            </a:prstGeom>
            <a:solidFill>
              <a:srgbClr val="FFC000">
                <a:alpha val="60000"/>
              </a:srgbClr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FDCA64B2-D766-4FC8-9A06-915C50D7FBA9}"/>
              </a:ext>
            </a:extLst>
          </p:cNvPr>
          <p:cNvSpPr/>
          <p:nvPr/>
        </p:nvSpPr>
        <p:spPr>
          <a:xfrm>
            <a:off x="477288" y="5486781"/>
            <a:ext cx="3348310" cy="401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) func1(3,1)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 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618A44E-7544-41C9-9C38-27F3CE815C22}"/>
              </a:ext>
            </a:extLst>
          </p:cNvPr>
          <p:cNvSpPr/>
          <p:nvPr/>
        </p:nvSpPr>
        <p:spPr>
          <a:xfrm>
            <a:off x="454521" y="5949411"/>
            <a:ext cx="3020699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2700655" algn="l"/>
              </a:tabLs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(ii) func2()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 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91F2E32-B87D-4ECF-8255-C69E6F6A20AD}"/>
              </a:ext>
            </a:extLst>
          </p:cNvPr>
          <p:cNvSpPr/>
          <p:nvPr/>
        </p:nvSpPr>
        <p:spPr>
          <a:xfrm>
            <a:off x="3528635" y="55187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15</a:t>
            </a:r>
            <a:endParaRPr lang="zh-TW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BD86F5B-0731-4730-B788-B00BF3384FCD}"/>
              </a:ext>
            </a:extLst>
          </p:cNvPr>
          <p:cNvSpPr/>
          <p:nvPr/>
        </p:nvSpPr>
        <p:spPr>
          <a:xfrm>
            <a:off x="3528635" y="596515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41</a:t>
            </a:r>
            <a:endParaRPr lang="zh-TW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B766003-497F-4A5C-A667-88E3D61E9B9E}"/>
              </a:ext>
            </a:extLst>
          </p:cNvPr>
          <p:cNvSpPr/>
          <p:nvPr/>
        </p:nvSpPr>
        <p:spPr>
          <a:xfrm>
            <a:off x="4693428" y="6117088"/>
            <a:ext cx="30206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找出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MAP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中的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最大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值</a:t>
            </a:r>
            <a:endParaRPr lang="en-US" altLang="zh-TW" kern="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kern="100" dirty="0">
                <a:solidFill>
                  <a:srgbClr val="FF0000"/>
                </a:solidFill>
                <a:latin typeface="新細明體" panose="02020500000000000000" pitchFamily="18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(</a:t>
            </a: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每個格中的餐廳數量最多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)</a:t>
            </a:r>
            <a:endParaRPr lang="zh-TW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267333E4-CB5D-4812-ADBB-7DEAC96E1DBA}"/>
              </a:ext>
            </a:extLst>
          </p:cNvPr>
          <p:cNvSpPr/>
          <p:nvPr/>
        </p:nvSpPr>
        <p:spPr>
          <a:xfrm>
            <a:off x="4321965" y="5742650"/>
            <a:ext cx="2648802" cy="400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(iii) func2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的目的是什麼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43F53157-6FAF-47B0-975D-430CC3AF2422}"/>
              </a:ext>
            </a:extLst>
          </p:cNvPr>
          <p:cNvCxnSpPr/>
          <p:nvPr/>
        </p:nvCxnSpPr>
        <p:spPr>
          <a:xfrm>
            <a:off x="4693428" y="4457700"/>
            <a:ext cx="225057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D88380E4-F2F9-412A-AD11-A9CFE72BD634}"/>
              </a:ext>
            </a:extLst>
          </p:cNvPr>
          <p:cNvSpPr/>
          <p:nvPr/>
        </p:nvSpPr>
        <p:spPr>
          <a:xfrm rot="20848309">
            <a:off x="717930" y="4166964"/>
            <a:ext cx="3488190" cy="1065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(iv)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於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func2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內，如果</a:t>
            </a:r>
            <a:r>
              <a:rPr lang="zh-TW" altLang="zh-TW" kern="1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移除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第四句「如果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Z[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i,j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] &gt;= </a:t>
            </a:r>
            <a:r>
              <a:rPr lang="en-US" altLang="zh-TW" kern="100" dirty="0" err="1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tmp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則」，會有什麼發生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?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9A3DB32-AC5E-4B36-B8B2-3D9C25FD7DE1}"/>
              </a:ext>
            </a:extLst>
          </p:cNvPr>
          <p:cNvSpPr/>
          <p:nvPr/>
        </p:nvSpPr>
        <p:spPr>
          <a:xfrm rot="20853447">
            <a:off x="861790" y="5180484"/>
            <a:ext cx="4062651" cy="3963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R="36830" algn="ctr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執行更多不必要的程式語句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(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微軟正黑體" panose="020B0604030504040204" pitchFamily="34" charset="-120"/>
                <a:cs typeface="微軟正黑體" panose="020B0604030504040204" pitchFamily="34" charset="-120"/>
              </a:rPr>
              <a:t>速度較慢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cxnSp>
        <p:nvCxnSpPr>
          <p:cNvPr id="46" name="直線單箭頭接點 45">
            <a:extLst>
              <a:ext uri="{FF2B5EF4-FFF2-40B4-BE49-F238E27FC236}">
                <a16:creationId xmlns:a16="http://schemas.microsoft.com/office/drawing/2014/main" id="{39E9AD72-D6F0-4E71-8691-9B55AC47644B}"/>
              </a:ext>
            </a:extLst>
          </p:cNvPr>
          <p:cNvCxnSpPr>
            <a:cxnSpLocks/>
          </p:cNvCxnSpPr>
          <p:nvPr/>
        </p:nvCxnSpPr>
        <p:spPr>
          <a:xfrm flipH="1" flipV="1">
            <a:off x="2873659" y="2474509"/>
            <a:ext cx="235989" cy="698313"/>
          </a:xfrm>
          <a:prstGeom prst="straightConnector1">
            <a:avLst/>
          </a:prstGeom>
          <a:ln>
            <a:solidFill>
              <a:srgbClr val="FF66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85074887-43FC-4FF1-AFFA-D7157636297D}"/>
              </a:ext>
            </a:extLst>
          </p:cNvPr>
          <p:cNvSpPr/>
          <p:nvPr/>
        </p:nvSpPr>
        <p:spPr>
          <a:xfrm>
            <a:off x="1822882" y="3115652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5,3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9963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1" grpId="0"/>
      <p:bldP spid="38" grpId="0"/>
      <p:bldP spid="39" grpId="0"/>
      <p:bldP spid="40" grpId="0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9F5A9C7-060E-42D7-9A4C-B258211D7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983658"/>
              </p:ext>
            </p:extLst>
          </p:nvPr>
        </p:nvGraphicFramePr>
        <p:xfrm>
          <a:off x="1008150" y="1102163"/>
          <a:ext cx="6916650" cy="268640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87810">
                  <a:extLst>
                    <a:ext uri="{9D8B030D-6E8A-4147-A177-3AD203B41FA5}">
                      <a16:colId xmlns:a16="http://schemas.microsoft.com/office/drawing/2014/main" val="2896653641"/>
                    </a:ext>
                  </a:extLst>
                </a:gridCol>
                <a:gridCol w="5428840">
                  <a:extLst>
                    <a:ext uri="{9D8B030D-6E8A-4147-A177-3AD203B41FA5}">
                      <a16:colId xmlns:a16="http://schemas.microsoft.com/office/drawing/2014/main" val="1559426744"/>
                    </a:ext>
                  </a:extLst>
                </a:gridCol>
              </a:tblGrid>
              <a:tr h="1022390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效率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：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執行時間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較短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，不需要每次都進行翻譯。</a:t>
                      </a: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執行期間不需要進行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翻譯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。</a:t>
                      </a: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機器碼保存到目標檔</a:t>
                      </a:r>
                      <a:r>
                        <a:rPr lang="en-US" alt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(*.o)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中</a:t>
                      </a:r>
                      <a:r>
                        <a:rPr lang="zh-TW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，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以供多次執行。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3577327"/>
                  </a:ext>
                </a:extLst>
              </a:tr>
              <a:tr h="671602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安全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性：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與解譯代碼相比，更難逆向工程</a:t>
                      </a:r>
                      <a:r>
                        <a:rPr lang="en-US" alt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altLang="zh-TW" sz="1800" kern="100" dirty="0" err="1">
                          <a:solidFill>
                            <a:srgbClr val="FF0000"/>
                          </a:solidFill>
                          <a:effectLst/>
                        </a:rPr>
                        <a:t>exe</a:t>
                      </a:r>
                      <a:r>
                        <a:rPr lang="en-US" altLang="zh-TW" sz="1800" kern="100" dirty="0" err="1">
                          <a:solidFill>
                            <a:srgbClr val="FF0000"/>
                          </a:solidFill>
                          <a:effectLst/>
                          <a:sym typeface="Wingdings" panose="05000000000000000000" pitchFamily="2" charset="2"/>
                        </a:rPr>
                        <a:t>.c</a:t>
                      </a:r>
                      <a:r>
                        <a:rPr lang="en-US" alt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或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篡改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。</a:t>
                      </a:r>
                    </a:p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執行期間不需要源代碼</a:t>
                      </a:r>
                      <a:r>
                        <a:rPr lang="en-US" alt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(.c, .</a:t>
                      </a:r>
                      <a:r>
                        <a:rPr lang="en-US" altLang="zh-TW" sz="1800" kern="100" dirty="0" err="1">
                          <a:solidFill>
                            <a:srgbClr val="FF0000"/>
                          </a:solidFill>
                          <a:effectLst/>
                        </a:rPr>
                        <a:t>py</a:t>
                      </a:r>
                      <a:r>
                        <a:rPr lang="en-US" alt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8776496"/>
                  </a:ext>
                </a:extLst>
              </a:tr>
              <a:tr h="320813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優化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：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在編譯階段</a:t>
                      </a:r>
                      <a:r>
                        <a:rPr lang="zh-TW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可以把</a:t>
                      </a:r>
                      <a:r>
                        <a:rPr lang="zh-TW" alt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機器碼</a:t>
                      </a:r>
                      <a:r>
                        <a:rPr lang="zh-TW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優化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7888803"/>
                  </a:ext>
                </a:extLst>
              </a:tr>
              <a:tr h="671602"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錯誤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檢查：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83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在程式執行之前，編譯期間可以找到代碼中的錯誤。錯誤檢查是全面的。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60459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F0D907A9-0C68-4425-B608-9C1D3007E12F}"/>
              </a:ext>
            </a:extLst>
          </p:cNvPr>
          <p:cNvSpPr/>
          <p:nvPr/>
        </p:nvSpPr>
        <p:spPr>
          <a:xfrm>
            <a:off x="500150" y="3810794"/>
            <a:ext cx="3563851" cy="106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cs typeface="微軟正黑體" panose="020B0604030504040204" pitchFamily="34" charset="-120"/>
              </a:rPr>
              <a:t>(e)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一些程式編寫語言提供</a:t>
            </a:r>
            <a:r>
              <a:rPr lang="zh-TW" altLang="zh-TW" kern="100" dirty="0">
                <a:solidFill>
                  <a:srgbClr val="FF0000"/>
                </a:solidFill>
                <a:cs typeface="Calibri" panose="020F0502020204030204" pitchFamily="34" charset="0"/>
              </a:rPr>
              <a:t>程式庫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去開發程式。舉出使用程式庫</a:t>
            </a:r>
            <a:r>
              <a:rPr lang="en-US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library </a:t>
            </a:r>
            <a:r>
              <a:rPr lang="zh-TW" altLang="zh-TW" kern="100" dirty="0">
                <a:solidFill>
                  <a:srgbClr val="000000"/>
                </a:solidFill>
                <a:cs typeface="Calibri" panose="020F0502020204030204" pitchFamily="34" charset="0"/>
              </a:rPr>
              <a:t>的兩個優點。</a:t>
            </a:r>
            <a:endParaRPr lang="en-US" altLang="zh-TW" kern="1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A5C6885-D46A-4968-BB24-3AA4DC207B2C}"/>
              </a:ext>
            </a:extLst>
          </p:cNvPr>
          <p:cNvSpPr/>
          <p:nvPr/>
        </p:nvSpPr>
        <p:spPr>
          <a:xfrm>
            <a:off x="4323080" y="3810794"/>
            <a:ext cx="4572000" cy="1061124"/>
          </a:xfrm>
          <a:prstGeom prst="rect">
            <a:avLst/>
          </a:prstGeom>
        </p:spPr>
        <p:txBody>
          <a:bodyPr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(f)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志偉使用</a:t>
            </a: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Java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去開發程式，它是一種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物件導向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語言。舉出物件導向語言，勝於過程語言的兩個優點。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16FC0A7-CE16-41FF-BAE1-165D7EABC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8A58-3E80-48D5-9A5C-722DEB8CF4AB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BCFCD1-AC3E-4BFB-AF84-17C4DBC69578}"/>
              </a:ext>
            </a:extLst>
          </p:cNvPr>
          <p:cNvSpPr/>
          <p:nvPr/>
        </p:nvSpPr>
        <p:spPr>
          <a:xfrm>
            <a:off x="410210" y="317689"/>
            <a:ext cx="6325870" cy="73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en-US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微軟正黑體" panose="020B0604030504040204" pitchFamily="34" charset="-120"/>
              </a:rPr>
              <a:t>(d) 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志偉堅持使用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編譯程式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，而不是解譯程式來編寫程式。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</a:pP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舉出一個理由來支持他的決定。</a:t>
            </a:r>
            <a:endParaRPr lang="zh-TW" altLang="zh-TW" sz="1600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399CABC-A5D1-4C8B-BCDC-4B109AB4C391}"/>
              </a:ext>
            </a:extLst>
          </p:cNvPr>
          <p:cNvSpPr/>
          <p:nvPr/>
        </p:nvSpPr>
        <p:spPr>
          <a:xfrm>
            <a:off x="500151" y="4899144"/>
            <a:ext cx="3093950" cy="1730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1168400" algn="l"/>
              </a:tabLst>
            </a:pP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節省時間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	(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開發時間更短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1168400" algn="l"/>
              </a:tabLst>
            </a:pP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可重用性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	(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冗餘代碼較少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1168400" algn="l"/>
              </a:tabLst>
            </a:pP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功能性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	(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無需開發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1168400" algn="l"/>
              </a:tabLst>
            </a:pP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可靠性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	(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錯誤較少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1168400" algn="l"/>
              </a:tabLst>
            </a:pP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社區支持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	(</a:t>
            </a:r>
            <a:r>
              <a:rPr lang="zh-TW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保持最新</a:t>
            </a:r>
            <a:r>
              <a:rPr lang="en-US" altLang="zh-TW" kern="100" dirty="0">
                <a:solidFill>
                  <a:srgbClr val="FF0000"/>
                </a:solidFill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cs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76DD7D0-7BC2-468B-92C2-BB36E9F2CDF2}"/>
              </a:ext>
            </a:extLst>
          </p:cNvPr>
          <p:cNvSpPr/>
          <p:nvPr/>
        </p:nvSpPr>
        <p:spPr>
          <a:xfrm>
            <a:off x="4323080" y="4894142"/>
            <a:ext cx="3881120" cy="1061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2247900" algn="l"/>
              </a:tabLst>
            </a:pP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較高的代碼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微軟正黑體" panose="020B0604030504040204" pitchFamily="34" charset="-120"/>
                <a:cs typeface="微軟正黑體" panose="020B0604030504040204" pitchFamily="34" charset="-120"/>
              </a:rPr>
              <a:t>可重用</a:t>
            </a: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性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	(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微軟正黑體" panose="020B0604030504040204" pitchFamily="34" charset="-120"/>
                <a:cs typeface="微軟正黑體" panose="020B0604030504040204" pitchFamily="34" charset="-120"/>
              </a:rPr>
              <a:t>繼承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/</a:t>
            </a: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類別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2247900" algn="l"/>
              </a:tabLst>
            </a:pP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允許資訊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微軟正黑體" panose="020B0604030504040204" pitchFamily="34" charset="-120"/>
                <a:cs typeface="微軟正黑體" panose="020B0604030504040204" pitchFamily="34" charset="-120"/>
              </a:rPr>
              <a:t>隱藏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	(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微軟正黑體" panose="020B0604030504040204" pitchFamily="34" charset="-120"/>
                <a:cs typeface="微軟正黑體" panose="020B0604030504040204" pitchFamily="34" charset="-120"/>
              </a:rPr>
              <a:t>封裝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/</a:t>
            </a: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抽象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marR="36830" algn="just">
              <a:lnSpc>
                <a:spcPct val="120000"/>
              </a:lnSpc>
              <a:spcAft>
                <a:spcPts val="0"/>
              </a:spcAft>
              <a:tabLst>
                <a:tab pos="2247900" algn="l"/>
              </a:tabLst>
            </a:pP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方法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微軟正黑體" panose="020B0604030504040204" pitchFamily="34" charset="-120"/>
                <a:cs typeface="微軟正黑體" panose="020B0604030504040204" pitchFamily="34" charset="-120"/>
              </a:rPr>
              <a:t>靈活</a:t>
            </a:r>
            <a:r>
              <a:rPr lang="zh-TW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性較高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	(</a:t>
            </a:r>
            <a:r>
              <a:rPr lang="zh-TW" altLang="zh-TW" kern="100" dirty="0">
                <a:solidFill>
                  <a:srgbClr val="FF0000"/>
                </a:solidFill>
                <a:highlight>
                  <a:srgbClr val="00FFFF"/>
                </a:highlight>
                <a:latin typeface="微軟正黑體" panose="020B0604030504040204" pitchFamily="34" charset="-120"/>
                <a:cs typeface="微軟正黑體" panose="020B0604030504040204" pitchFamily="34" charset="-120"/>
              </a:rPr>
              <a:t>多型</a:t>
            </a:r>
            <a:r>
              <a:rPr lang="en-US" altLang="zh-TW" kern="100" dirty="0">
                <a:solidFill>
                  <a:srgbClr val="FF0000"/>
                </a:solidFill>
                <a:latin typeface="微軟正黑體" panose="020B0604030504040204" pitchFamily="34" charset="-120"/>
                <a:cs typeface="微軟正黑體" panose="020B0604030504040204" pitchFamily="34" charset="-120"/>
              </a:rPr>
              <a:t>)</a:t>
            </a:r>
            <a:endParaRPr lang="zh-TW" altLang="zh-TW" kern="1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2F35520-16FF-4D55-8144-E53D6A5B218C}"/>
              </a:ext>
            </a:extLst>
          </p:cNvPr>
          <p:cNvSpPr/>
          <p:nvPr/>
        </p:nvSpPr>
        <p:spPr>
          <a:xfrm>
            <a:off x="6457950" y="4493057"/>
            <a:ext cx="2617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hlinkClick r:id="rId2"/>
              </a:rPr>
              <a:t>youtu.be/fGRE2geBOcw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886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948</TotalTime>
  <Words>4491</Words>
  <Application>Microsoft Office PowerPoint</Application>
  <PresentationFormat>如螢幕大小 (4:3)</PresentationFormat>
  <Paragraphs>1369</Paragraphs>
  <Slides>19</Slides>
  <Notes>1</Notes>
  <HiddenSlides>1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9" baseType="lpstr">
      <vt:lpstr>微軟正黑體</vt:lpstr>
      <vt:lpstr>新細明體</vt:lpstr>
      <vt:lpstr>Arial</vt:lpstr>
      <vt:lpstr>Calibri</vt:lpstr>
      <vt:lpstr>Calibri Light</vt:lpstr>
      <vt:lpstr>Courier New</vt:lpstr>
      <vt:lpstr>Segoe UI Emoji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[Retiree] Mr. SZETO Chi Yuen 司徒志源先生</dc:creator>
  <cp:lastModifiedBy>Szeto Chi Yuen</cp:lastModifiedBy>
  <cp:revision>265</cp:revision>
  <dcterms:created xsi:type="dcterms:W3CDTF">2024-09-06T14:14:17Z</dcterms:created>
  <dcterms:modified xsi:type="dcterms:W3CDTF">2025-03-26T10:21:22Z</dcterms:modified>
</cp:coreProperties>
</file>