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65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23" autoAdjust="0"/>
    <p:restoredTop sz="94660"/>
  </p:normalViewPr>
  <p:slideViewPr>
    <p:cSldViewPr snapToGrid="0">
      <p:cViewPr varScale="1">
        <p:scale>
          <a:sx n="63" d="100"/>
          <a:sy n="63" d="100"/>
        </p:scale>
        <p:origin x="1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EACCB-FF11-49A5-829D-6A03564EA645}" type="datetimeFigureOut">
              <a:rPr lang="zh-HK" altLang="en-US" smtClean="0"/>
              <a:t>18/11/2022</a:t>
            </a:fld>
            <a:endParaRPr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3ACD6-361D-4464-92E2-5D572379F50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01277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5435D2-A216-4441-B14E-A8F07C2CC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57F607D-8BAB-4ED3-A961-82311C34F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DEDFFFF-DDB6-4C37-A9FA-7318B3ED5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F4D1ADB-A1ED-41E1-8DC1-3A9B2EEE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9460D51-62B3-4595-B8E8-904CDC5E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8457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82085A-1308-4696-8AF1-7396AA325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6C34F40-1C9E-4D32-84B7-5A322DB71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9796D4-BC89-4A2E-BE9E-1E5735259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E7E15F-F23D-42ED-A5D3-1D82DA3D3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27E590F-D6B1-498F-94C5-9C7C20779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274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9D53F9-BC98-43A7-9BD6-5148C6A60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BEA726C-1D9E-4E37-AE2B-351D859E0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1677DF-6BE2-4073-AEA0-4FF4A4EDB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E5F606F-3CE8-4151-8F2D-4D20AFCA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3B7EFAE-7960-430D-80F9-C1855EEC5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7138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A33866-2325-4197-9D4A-8946102E7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49D86E6-A893-4B59-8377-9201D7D4A5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F8432F0-2E73-4364-8BA6-3DAC6BAF8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3130082-FF87-4D16-A3B9-AA4872692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F1AFB5C-997E-46F4-BF70-67FCE127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D73C3A3-5543-4431-A8D2-BA1F50F65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3555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E3763A-EBBB-4DE8-A427-07E7A8E9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274C15B-E91E-48DF-B51A-6062EF713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CA696FC-83C8-42E9-BF7A-288EAA1D1A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2FE665D-0334-4427-B033-4B75A7664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48C79B7-85C5-4767-850D-D0F915199E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04F5D49-C75D-4EE6-91C0-B02BD42FD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89C9546-7734-4396-B986-188CCEFE3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E8D31CF-6676-41B6-9D25-139413D0F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30364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C46315-7F37-4577-8455-156AC365E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1447E18-2F48-47C8-8619-3C16E6CA2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AA2774A-526E-4188-81F0-DC3AFCFF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E4F79FD-F445-4A9B-A5AE-EEEAEA49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3470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D06E186-D18D-4001-B140-BD5F34B3E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A8D1595-3899-4AA8-9644-475A1BDB9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3BE6EE9-AF3B-4478-AC7E-139A77751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71365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57B65B-8B75-4B51-90A7-9C5F3FB6F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2B1863C-D3BB-4672-94AD-C381272C8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8BAECAE-88ED-494F-BD61-54D7B0A9F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31E5A14-A370-499A-A2F2-9FE32F326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41DF4F4-A71D-4C22-84C2-C3CD039A6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42470E2-4569-4558-85AC-A76C0B346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574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CD5F1C-8315-4E65-9D06-A750ABD4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E6FD08F-E011-44A9-93CF-C508578895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2CEDDEA-3036-4AC7-8B82-3A45B382E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8F129EE-CF58-4782-8E55-83977005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F7C9370-9F35-4AC0-8725-495D0D45C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469C5F0-C9FB-4AB1-9865-3B1F182EC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8434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1D53B6-518C-482A-95E0-EE0D6D3A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2119FA7-D3F5-4380-BB40-8EF6A752A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2A69FC-3375-4F02-905E-531BF461E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E5FE8A3-A49D-4021-866C-6037A323A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2B1898D-A3E3-45E3-9582-D3F5F3468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6873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0EFED74F-738C-4B07-8211-BE98835A1B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0D029F8-3B42-4D45-BE68-C42CC233C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52C4F3B-114F-4C0B-81DD-C3DA61D9A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8C53FBA-79EA-456B-BDFF-9FD772EC0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6352A5B-0342-41E3-975F-450AC1A3D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358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D70212B-0070-4761-BC22-FEFB1016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F6319EC-FA4A-4974-AC0D-68A5FB9AB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4F04B2A-E506-44A2-9D07-706EA473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8FC81B9-97AD-4215-B45B-FD73064D6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096C04C-BC05-407B-A54B-EDC7DB2B7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08C91-9336-4501-89AB-535C50F3F609}" type="slidenum">
              <a:rPr lang="zh-HK" altLang="en-US" smtClean="0"/>
              <a:pPr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6342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lmcc.edu.hk/~scy/home/javascript/binarySearch.ht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top.com.tw/epaper/e0715/AEL004300&#20839;&#23481;&#35430;&#38321;.pdf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885DADE-0F38-49CC-AC01-52165EE24E65}"/>
              </a:ext>
            </a:extLst>
          </p:cNvPr>
          <p:cNvSpPr/>
          <p:nvPr/>
        </p:nvSpPr>
        <p:spPr>
          <a:xfrm>
            <a:off x="445026" y="346557"/>
            <a:ext cx="7562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1.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在某火車站，火車在一天內的出發時間</a:t>
            </a:r>
            <a:r>
              <a:rPr lang="zh-TW" altLang="en-US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儲存於大小為</a:t>
            </a:r>
            <a:r>
              <a:rPr lang="en-US" altLang="zh-HK" b="1" kern="0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陣列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</a:rPr>
              <a:t>P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中，以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時間順序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排列。志明編寫程式</a:t>
            </a:r>
            <a:r>
              <a:rPr lang="en-US" altLang="zh-HK" b="1" kern="0" dirty="0">
                <a:solidFill>
                  <a:srgbClr val="FF0000"/>
                </a:solidFill>
                <a:latin typeface="Calibri" panose="020F0502020204030204" pitchFamily="34" charset="0"/>
              </a:rPr>
              <a:t>F1(</a:t>
            </a:r>
            <a:r>
              <a:rPr lang="en-US" altLang="zh-HK" b="1" kern="0" dirty="0" err="1">
                <a:solidFill>
                  <a:srgbClr val="FF0000"/>
                </a:solidFill>
                <a:latin typeface="Calibri" panose="020F0502020204030204" pitchFamily="34" charset="0"/>
              </a:rPr>
              <a:t>s,t</a:t>
            </a:r>
            <a:r>
              <a:rPr lang="en-US" altLang="zh-HK" b="1" kern="0" dirty="0">
                <a:solidFill>
                  <a:srgbClr val="FF0000"/>
                </a:solidFill>
                <a:latin typeface="Calibri" panose="020F0502020204030204" pitchFamily="34" charset="0"/>
              </a:rPr>
              <a:t>)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以找出由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時間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時間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</a:rPr>
              <a:t>t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出發的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火車數目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，包括首尾兩個時間。他假設在時間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和時間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均有火車出發。例如，根據以下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P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的內容，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</a:rPr>
              <a:t>F1(12:20,18:00)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HK" altLang="en-US" dirty="0"/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9F4BAF17-DD28-4611-9F13-85470F6E6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578060"/>
              </p:ext>
            </p:extLst>
          </p:nvPr>
        </p:nvGraphicFramePr>
        <p:xfrm>
          <a:off x="1069867" y="1651245"/>
          <a:ext cx="7004266" cy="792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8803">
                  <a:extLst>
                    <a:ext uri="{9D8B030D-6E8A-4147-A177-3AD203B41FA5}">
                      <a16:colId xmlns:a16="http://schemas.microsoft.com/office/drawing/2014/main" val="1294875285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929588032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2743754896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3013202310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1105401464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971283694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1240987307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3125718094"/>
                    </a:ext>
                  </a:extLst>
                </a:gridCol>
              </a:tblGrid>
              <a:tr h="3960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8218170"/>
                  </a:ext>
                </a:extLst>
              </a:tr>
              <a:tr h="3960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06:05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07:10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11:25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12:20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14:25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18:00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19:30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440584"/>
                  </a:ext>
                </a:extLst>
              </a:tr>
            </a:tbl>
          </a:graphicData>
        </a:graphic>
      </p:graphicFrame>
      <p:sp>
        <p:nvSpPr>
          <p:cNvPr id="29" name="手繪多邊形: 圖案 28">
            <a:extLst>
              <a:ext uri="{FF2B5EF4-FFF2-40B4-BE49-F238E27FC236}">
                <a16:creationId xmlns:a16="http://schemas.microsoft.com/office/drawing/2014/main" id="{DCB3B952-0BCA-4539-B9EA-1F1817428446}"/>
              </a:ext>
            </a:extLst>
          </p:cNvPr>
          <p:cNvSpPr/>
          <p:nvPr/>
        </p:nvSpPr>
        <p:spPr>
          <a:xfrm>
            <a:off x="3027045" y="2342835"/>
            <a:ext cx="2712720" cy="374077"/>
          </a:xfrm>
          <a:custGeom>
            <a:avLst/>
            <a:gdLst>
              <a:gd name="connsiteX0" fmla="*/ 0 w 1819275"/>
              <a:gd name="connsiteY0" fmla="*/ 9525 h 257189"/>
              <a:gd name="connsiteX1" fmla="*/ 904875 w 1819275"/>
              <a:gd name="connsiteY1" fmla="*/ 257175 h 257189"/>
              <a:gd name="connsiteX2" fmla="*/ 1819275 w 1819275"/>
              <a:gd name="connsiteY2" fmla="*/ 0 h 257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19275" h="257189">
                <a:moveTo>
                  <a:pt x="0" y="9525"/>
                </a:moveTo>
                <a:cubicBezTo>
                  <a:pt x="300831" y="134143"/>
                  <a:pt x="601663" y="258762"/>
                  <a:pt x="904875" y="257175"/>
                </a:cubicBezTo>
                <a:cubicBezTo>
                  <a:pt x="1208087" y="255588"/>
                  <a:pt x="1513681" y="127794"/>
                  <a:pt x="1819275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D05BE43-BFA7-461B-B8C2-526A31178E4F}"/>
              </a:ext>
            </a:extLst>
          </p:cNvPr>
          <p:cNvSpPr/>
          <p:nvPr/>
        </p:nvSpPr>
        <p:spPr>
          <a:xfrm>
            <a:off x="4450080" y="2047273"/>
            <a:ext cx="2712720" cy="3960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/>
          </a:p>
        </p:txBody>
      </p:sp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6690F3B3-25B2-4743-89FB-97F93EC6D1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243289"/>
              </p:ext>
            </p:extLst>
          </p:nvPr>
        </p:nvGraphicFramePr>
        <p:xfrm>
          <a:off x="445026" y="2787150"/>
          <a:ext cx="4401294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01294">
                  <a:extLst>
                    <a:ext uri="{9D8B030D-6E8A-4147-A177-3AD203B41FA5}">
                      <a16:colId xmlns:a16="http://schemas.microsoft.com/office/drawing/2014/main" val="32092764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(a) (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參考以上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的內容，求下列的傳回值</a:t>
                      </a: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(1) F1(07:10, 14:25)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(2) F1(11:25, 11:25)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7256371"/>
                  </a:ext>
                </a:extLst>
              </a:tr>
            </a:tbl>
          </a:graphicData>
        </a:graphic>
      </p:graphicFrame>
      <p:sp>
        <p:nvSpPr>
          <p:cNvPr id="32" name="矩形 31">
            <a:extLst>
              <a:ext uri="{FF2B5EF4-FFF2-40B4-BE49-F238E27FC236}">
                <a16:creationId xmlns:a16="http://schemas.microsoft.com/office/drawing/2014/main" id="{F7726FFA-6A3C-4BBD-A7A4-1751BA087043}"/>
              </a:ext>
            </a:extLst>
          </p:cNvPr>
          <p:cNvSpPr/>
          <p:nvPr/>
        </p:nvSpPr>
        <p:spPr>
          <a:xfrm>
            <a:off x="734937" y="4162323"/>
            <a:ext cx="2553904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(ii)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F1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3" name="表格 32">
            <a:extLst>
              <a:ext uri="{FF2B5EF4-FFF2-40B4-BE49-F238E27FC236}">
                <a16:creationId xmlns:a16="http://schemas.microsoft.com/office/drawing/2014/main" id="{9DA3C38C-22E7-4A7C-83AE-815D217F3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86806"/>
              </p:ext>
            </p:extLst>
          </p:nvPr>
        </p:nvGraphicFramePr>
        <p:xfrm>
          <a:off x="1064152" y="4604610"/>
          <a:ext cx="4544586" cy="17558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44586">
                  <a:extLst>
                    <a:ext uri="{9D8B030D-6E8A-4147-A177-3AD203B41FA5}">
                      <a16:colId xmlns:a16="http://schemas.microsoft.com/office/drawing/2014/main" val="6862165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F1(</a:t>
                      </a:r>
                      <a:r>
                        <a:rPr lang="en-US" sz="1800" b="0" u="sng" kern="100" dirty="0" err="1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s,t</a:t>
                      </a: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en-US" sz="1800" b="0" u="none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</a:t>
                      </a:r>
                      <a:r>
                        <a:rPr lang="en-US" sz="1800" b="0" u="none" kern="1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// </a:t>
                      </a:r>
                      <a:r>
                        <a:rPr lang="en-US" altLang="zh-HK" kern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F1(12:20,18:00)</a:t>
                      </a:r>
                      <a:endParaRPr lang="zh-TW" sz="1800" b="0" u="sng" kern="1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count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設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至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執行</a:t>
                      </a: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如果</a:t>
                      </a:r>
                      <a:r>
                        <a:rPr lang="en-US" altLang="zh-TW" sz="1800" b="0" u="sng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			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則</a:t>
                      </a: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count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u="sng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Wingdings" panose="05000000000000000000" pitchFamily="2" charset="2"/>
                        </a:rPr>
                        <a:t>			</a:t>
                      </a:r>
                      <a:endParaRPr lang="zh-TW" sz="1800" b="0" u="sng" kern="100" dirty="0">
                        <a:solidFill>
                          <a:srgbClr val="FF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count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924291"/>
                  </a:ext>
                </a:extLst>
              </a:tr>
            </a:tbl>
          </a:graphicData>
        </a:graphic>
      </p:graphicFrame>
      <p:pic>
        <p:nvPicPr>
          <p:cNvPr id="35" name="圖片 34">
            <a:extLst>
              <a:ext uri="{FF2B5EF4-FFF2-40B4-BE49-F238E27FC236}">
                <a16:creationId xmlns:a16="http://schemas.microsoft.com/office/drawing/2014/main" id="{03ED8C1F-9CA4-4D90-90BB-2B3EA0652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0" y="3396980"/>
            <a:ext cx="3923809" cy="952381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392AB4AC-9E52-4B09-A91F-EC2B3078C7BB}"/>
              </a:ext>
            </a:extLst>
          </p:cNvPr>
          <p:cNvSpPr/>
          <p:nvPr/>
        </p:nvSpPr>
        <p:spPr>
          <a:xfrm>
            <a:off x="3388096" y="301247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4</a:t>
            </a:r>
            <a:endParaRPr lang="zh-HK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DB7280A-6E2D-4E2B-AF99-056F4C3C6A6D}"/>
              </a:ext>
            </a:extLst>
          </p:cNvPr>
          <p:cNvSpPr/>
          <p:nvPr/>
        </p:nvSpPr>
        <p:spPr>
          <a:xfrm>
            <a:off x="3388096" y="363448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1</a:t>
            </a:r>
            <a:endParaRPr lang="zh-HK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57EFF14D-5BE0-4009-8DD5-B13F94864C52}"/>
              </a:ext>
            </a:extLst>
          </p:cNvPr>
          <p:cNvSpPr/>
          <p:nvPr/>
        </p:nvSpPr>
        <p:spPr>
          <a:xfrm>
            <a:off x="2160517" y="5436644"/>
            <a:ext cx="280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P[</a:t>
            </a:r>
            <a:r>
              <a:rPr lang="en-US" altLang="zh-HK" b="1" kern="1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HK" b="1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US" altLang="zh-HK" b="1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&gt;=s </a:t>
            </a:r>
            <a:r>
              <a:rPr lang="en-US" altLang="zh-HK" b="1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altLang="zh-HK" b="1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P[</a:t>
            </a:r>
            <a:r>
              <a:rPr lang="en-US" altLang="zh-HK" b="1" kern="1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HK" b="1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US" altLang="zh-HK" b="1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&lt;=t</a:t>
            </a:r>
            <a:endParaRPr lang="zh-HK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91AE83C-AB2E-4061-8106-E96203674EAD}"/>
              </a:ext>
            </a:extLst>
          </p:cNvPr>
          <p:cNvSpPr/>
          <p:nvPr/>
        </p:nvSpPr>
        <p:spPr>
          <a:xfrm>
            <a:off x="3114945" y="5699391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count+1</a:t>
            </a:r>
            <a:endParaRPr lang="zh-HK" altLang="en-US" dirty="0"/>
          </a:p>
        </p:txBody>
      </p:sp>
      <p:sp>
        <p:nvSpPr>
          <p:cNvPr id="41" name="橢圓 40">
            <a:extLst>
              <a:ext uri="{FF2B5EF4-FFF2-40B4-BE49-F238E27FC236}">
                <a16:creationId xmlns:a16="http://schemas.microsoft.com/office/drawing/2014/main" id="{F1A37B65-F391-452F-8346-5150AE24345C}"/>
              </a:ext>
            </a:extLst>
          </p:cNvPr>
          <p:cNvSpPr/>
          <p:nvPr/>
        </p:nvSpPr>
        <p:spPr>
          <a:xfrm>
            <a:off x="3689782" y="1961927"/>
            <a:ext cx="643147" cy="566720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4775349-A4F2-472B-A5FA-0CB55EAC8411}"/>
              </a:ext>
            </a:extLst>
          </p:cNvPr>
          <p:cNvSpPr/>
          <p:nvPr/>
        </p:nvSpPr>
        <p:spPr>
          <a:xfrm>
            <a:off x="2138803" y="1150858"/>
            <a:ext cx="2330787" cy="3810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3" name="投影片編號版面配置區 42">
            <a:extLst>
              <a:ext uri="{FF2B5EF4-FFF2-40B4-BE49-F238E27FC236}">
                <a16:creationId xmlns:a16="http://schemas.microsoft.com/office/drawing/2014/main" id="{665E02B5-169B-4BB5-90AA-D51017F04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</a:t>
            </a:fld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76FB800-1D50-4762-818D-FF1D28ECB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4EB338E-05A2-4EA8-B7AA-BC51128DA7DA}"/>
              </a:ext>
            </a:extLst>
          </p:cNvPr>
          <p:cNvSpPr/>
          <p:nvPr/>
        </p:nvSpPr>
        <p:spPr>
          <a:xfrm>
            <a:off x="464670" y="5243530"/>
            <a:ext cx="540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0" dirty="0">
                <a:solidFill>
                  <a:srgbClr val="FF0000"/>
                </a:solidFill>
                <a:latin typeface="Calibri" panose="020F0502020204030204" pitchFamily="34" charset="0"/>
              </a:rPr>
              <a:t>n=7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75251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4" grpId="0" animBg="1"/>
      <p:bldP spid="36" grpId="0"/>
      <p:bldP spid="37" grpId="0"/>
      <p:bldP spid="39" grpId="0"/>
      <p:bldP spid="40" grpId="0"/>
      <p:bldP spid="41" grpId="0" animBg="1"/>
      <p:bldP spid="4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571EFAA-6018-476A-942F-D0C64F9A5E27}"/>
              </a:ext>
            </a:extLst>
          </p:cNvPr>
          <p:cNvSpPr/>
          <p:nvPr/>
        </p:nvSpPr>
        <p:spPr>
          <a:xfrm>
            <a:off x="396240" y="978844"/>
            <a:ext cx="696468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志明用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對分檢索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編寫子程式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BS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，以找出在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時間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t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出發的火車的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索引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35168331-8715-4B54-9EA9-2F7F4758C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610780"/>
              </p:ext>
            </p:extLst>
          </p:nvPr>
        </p:nvGraphicFramePr>
        <p:xfrm>
          <a:off x="509270" y="1398970"/>
          <a:ext cx="3846342" cy="3566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46342">
                  <a:extLst>
                    <a:ext uri="{9D8B030D-6E8A-4147-A177-3AD203B41FA5}">
                      <a16:colId xmlns:a16="http://schemas.microsoft.com/office/drawing/2014/main" val="7527607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BS(t)</a:t>
                      </a:r>
                      <a:endParaRPr lang="zh-TW" sz="1800" b="0" u="sng" kern="100" dirty="0">
                        <a:solidFill>
                          <a:srgbClr val="FF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s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e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n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當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s&lt;=e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m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s+e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)/2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 </a:t>
                      </a:r>
                      <a:r>
                        <a:rPr lang="en-US" altLang="zh-HK" sz="1800" b="0" kern="100" dirty="0">
                          <a:solidFill>
                            <a:srgbClr val="FF0000"/>
                          </a:solidFill>
                          <a:effectLst/>
                        </a:rPr>
                        <a:t>t=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P[m]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退出子程式及</a:t>
                      </a: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 t&gt;P[m]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s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m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+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e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m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882217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1B0093C4-71E3-4F8E-A886-4A00844FC315}"/>
              </a:ext>
            </a:extLst>
          </p:cNvPr>
          <p:cNvSpPr/>
          <p:nvPr/>
        </p:nvSpPr>
        <p:spPr>
          <a:xfrm>
            <a:off x="4358640" y="1510936"/>
            <a:ext cx="3901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(b) </a:t>
            </a:r>
            <a:r>
              <a:rPr lang="zh-TW" altLang="zh-HK" dirty="0"/>
              <a:t>根據上述</a:t>
            </a:r>
            <a:r>
              <a:rPr lang="en-US" altLang="zh-HK" dirty="0"/>
              <a:t>P</a:t>
            </a:r>
            <a:r>
              <a:rPr lang="zh-TW" altLang="zh-HK" dirty="0"/>
              <a:t>的內容</a:t>
            </a:r>
          </a:p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BS(14:25)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的傳回值是什麼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?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endParaRPr lang="zh-TW" altLang="zh-HK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zh-TW" altLang="zh-HK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(ii)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當執行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BS(19:30)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時，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BS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的第五行「</a:t>
            </a:r>
            <a:r>
              <a:rPr lang="en-US" altLang="zh-HK" dirty="0">
                <a:solidFill>
                  <a:srgbClr val="000000"/>
                </a:solidFill>
                <a:latin typeface="Courier New" panose="02070309020205020404" pitchFamily="49" charset="0"/>
              </a:rPr>
              <a:t>m</a:t>
            </a:r>
            <a:r>
              <a:rPr lang="en-US" altLang="zh-HK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</a:t>
            </a:r>
            <a:r>
              <a:rPr lang="en-US" altLang="zh-HK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HK" dirty="0" err="1">
                <a:solidFill>
                  <a:srgbClr val="000000"/>
                </a:solidFill>
                <a:latin typeface="Courier New" panose="02070309020205020404" pitchFamily="49" charset="0"/>
              </a:rPr>
              <a:t>s+e</a:t>
            </a:r>
            <a:r>
              <a:rPr lang="en-US" altLang="zh-HK" dirty="0">
                <a:solidFill>
                  <a:srgbClr val="000000"/>
                </a:solidFill>
                <a:latin typeface="Courier New" panose="02070309020205020404" pitchFamily="49" charset="0"/>
              </a:rPr>
              <a:t>)/2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」會被執行多少次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? 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2F7B5C9-3147-4390-9AD5-E4E52F444A80}"/>
              </a:ext>
            </a:extLst>
          </p:cNvPr>
          <p:cNvSpPr/>
          <p:nvPr/>
        </p:nvSpPr>
        <p:spPr>
          <a:xfrm>
            <a:off x="4358640" y="3294016"/>
            <a:ext cx="43675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(iii)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志明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重寫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F1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成為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F2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F2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是以對分檢索找出在時間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出發的火車的索引，然後順序檢索在時間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或以前出發的火車數目。完成以下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F2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HK" altLang="en-US" dirty="0"/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A594D04F-9106-44C5-B63C-9A819D3017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292250"/>
              </p:ext>
            </p:extLst>
          </p:nvPr>
        </p:nvGraphicFramePr>
        <p:xfrm>
          <a:off x="5867399" y="4524104"/>
          <a:ext cx="3064774" cy="164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64774">
                  <a:extLst>
                    <a:ext uri="{9D8B030D-6E8A-4147-A177-3AD203B41FA5}">
                      <a16:colId xmlns:a16="http://schemas.microsoft.com/office/drawing/2014/main" val="26754363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F2(</a:t>
                      </a:r>
                      <a:r>
                        <a:rPr lang="en-US" sz="1800" b="0" u="sng" kern="100" dirty="0" err="1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s,t</a:t>
                      </a: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en-US" altLang="zh-HK" sz="1800" b="0" u="none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	</a:t>
                      </a:r>
                      <a:r>
                        <a:rPr lang="en-US" altLang="zh-HK" sz="1800" b="0" u="none" kern="1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//</a:t>
                      </a:r>
                      <a:r>
                        <a:rPr lang="en-US" altLang="zh-HK" kern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(12:20,18:00)</a:t>
                      </a:r>
                      <a:endParaRPr lang="zh-TW" sz="1800" b="0" u="sng" kern="100" dirty="0">
                        <a:solidFill>
                          <a:srgbClr val="FF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count=0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BS(		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</a:t>
                      </a: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n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count = count+1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count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344895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16375023-E5F1-4F38-A5B2-72BD0DE62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221436"/>
              </p:ext>
            </p:extLst>
          </p:nvPr>
        </p:nvGraphicFramePr>
        <p:xfrm>
          <a:off x="1069867" y="109917"/>
          <a:ext cx="7004266" cy="792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8803">
                  <a:extLst>
                    <a:ext uri="{9D8B030D-6E8A-4147-A177-3AD203B41FA5}">
                      <a16:colId xmlns:a16="http://schemas.microsoft.com/office/drawing/2014/main" val="1294875285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929588032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2743754896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3013202310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1105401464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971283694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1240987307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3125718094"/>
                    </a:ext>
                  </a:extLst>
                </a:gridCol>
              </a:tblGrid>
              <a:tr h="3960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8218170"/>
                  </a:ext>
                </a:extLst>
              </a:tr>
              <a:tr h="3960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06:05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07:10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11:25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12:20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14:25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18:00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19:30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440584"/>
                  </a:ext>
                </a:extLst>
              </a:tr>
            </a:tbl>
          </a:graphicData>
        </a:graphic>
      </p:graphicFrame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D0579B3B-C5C0-4F52-B17C-BD2FF3FDC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2</a:t>
            </a:fld>
            <a:endParaRPr lang="zh-HK" altLang="en-US" dirty="0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1498D088-16F3-439C-9BFC-F4B9CFBAFBC1}"/>
              </a:ext>
            </a:extLst>
          </p:cNvPr>
          <p:cNvSpPr/>
          <p:nvPr/>
        </p:nvSpPr>
        <p:spPr>
          <a:xfrm>
            <a:off x="1866676" y="33046"/>
            <a:ext cx="643147" cy="56672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>
                <a:solidFill>
                  <a:srgbClr val="FF0000"/>
                </a:solidFill>
              </a:rPr>
              <a:t>s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1142DD1B-AE38-4A46-A67C-0D2FF1D17B78}"/>
              </a:ext>
            </a:extLst>
          </p:cNvPr>
          <p:cNvSpPr/>
          <p:nvPr/>
        </p:nvSpPr>
        <p:spPr>
          <a:xfrm>
            <a:off x="7277324" y="33046"/>
            <a:ext cx="643147" cy="56672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>
                <a:solidFill>
                  <a:srgbClr val="FF0000"/>
                </a:solidFill>
              </a:rPr>
              <a:t>e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B81B5A90-6A8E-4B9E-A675-2AE50ADEE2D9}"/>
              </a:ext>
            </a:extLst>
          </p:cNvPr>
          <p:cNvSpPr/>
          <p:nvPr/>
        </p:nvSpPr>
        <p:spPr>
          <a:xfrm>
            <a:off x="4483100" y="33046"/>
            <a:ext cx="617111" cy="5667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>
                <a:solidFill>
                  <a:srgbClr val="FF0000"/>
                </a:solidFill>
              </a:rPr>
              <a:t>m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83B513-5232-45FF-ABB2-5C68FAF63A22}"/>
              </a:ext>
            </a:extLst>
          </p:cNvPr>
          <p:cNvSpPr/>
          <p:nvPr/>
        </p:nvSpPr>
        <p:spPr>
          <a:xfrm>
            <a:off x="207584" y="193994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7</a:t>
            </a:r>
            <a:endParaRPr lang="zh-HK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281EC4C-0EC4-4C19-8250-1D677E374C4A}"/>
              </a:ext>
            </a:extLst>
          </p:cNvPr>
          <p:cNvSpPr/>
          <p:nvPr/>
        </p:nvSpPr>
        <p:spPr>
          <a:xfrm>
            <a:off x="1032545" y="2500603"/>
            <a:ext cx="1439956" cy="288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2CE2295-66F7-48B7-B0E3-DD5E4BF5AED1}"/>
              </a:ext>
            </a:extLst>
          </p:cNvPr>
          <p:cNvSpPr/>
          <p:nvPr/>
        </p:nvSpPr>
        <p:spPr>
          <a:xfrm>
            <a:off x="1306095" y="1349541"/>
            <a:ext cx="975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ym typeface="Symbol" panose="05050102010706020507" pitchFamily="18" charset="2"/>
              </a:rPr>
              <a:t></a:t>
            </a:r>
            <a:r>
              <a:rPr lang="en-US" altLang="zh-HK" kern="100" dirty="0">
                <a:solidFill>
                  <a:srgbClr val="FF0000"/>
                </a:solidFill>
              </a:rPr>
              <a:t>target</a:t>
            </a:r>
            <a:endParaRPr lang="zh-HK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7B6B49F-1127-48D3-9F6A-C6D5501D52A5}"/>
              </a:ext>
            </a:extLst>
          </p:cNvPr>
          <p:cNvSpPr/>
          <p:nvPr/>
        </p:nvSpPr>
        <p:spPr>
          <a:xfrm>
            <a:off x="1917053" y="1619491"/>
            <a:ext cx="87395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= 1</a:t>
            </a:r>
          </a:p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 = 7</a:t>
            </a:r>
          </a:p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 = 4</a:t>
            </a:r>
            <a:endParaRPr lang="zh-HK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FA2836C-297A-4048-8872-7705C8BB3699}"/>
              </a:ext>
            </a:extLst>
          </p:cNvPr>
          <p:cNvSpPr/>
          <p:nvPr/>
        </p:nvSpPr>
        <p:spPr>
          <a:xfrm>
            <a:off x="2843626" y="1619491"/>
            <a:ext cx="5982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4+1</a:t>
            </a:r>
          </a:p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</a:p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zh-HK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F9314C3-E1FF-4B2C-9D26-DDFAF633DB4A}"/>
              </a:ext>
            </a:extLst>
          </p:cNvPr>
          <p:cNvSpPr/>
          <p:nvPr/>
        </p:nvSpPr>
        <p:spPr>
          <a:xfrm>
            <a:off x="3469863" y="1619491"/>
            <a:ext cx="5982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  <a:p>
            <a:r>
              <a:rPr lang="en-US" altLang="zh-HK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6-1</a:t>
            </a:r>
          </a:p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zh-HK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橢圓 19">
            <a:extLst>
              <a:ext uri="{FF2B5EF4-FFF2-40B4-BE49-F238E27FC236}">
                <a16:creationId xmlns:a16="http://schemas.microsoft.com/office/drawing/2014/main" id="{8A6A44FF-C2F8-4D67-A3F7-F82DEB0A87B5}"/>
              </a:ext>
            </a:extLst>
          </p:cNvPr>
          <p:cNvSpPr/>
          <p:nvPr/>
        </p:nvSpPr>
        <p:spPr>
          <a:xfrm>
            <a:off x="5363547" y="427364"/>
            <a:ext cx="873237" cy="566720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i="1" dirty="0">
                <a:solidFill>
                  <a:srgbClr val="FF0000"/>
                </a:solidFill>
              </a:rPr>
              <a:t>t</a:t>
            </a:r>
            <a:endParaRPr lang="zh-HK" altLang="en-US" i="1" dirty="0">
              <a:solidFill>
                <a:srgbClr val="FF0000"/>
              </a:solidFill>
            </a:endParaRP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7AD48DE0-8E83-46E1-9C12-2E51A567C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529" y="3534940"/>
            <a:ext cx="440531" cy="556308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480C49C1-A9BC-4EF0-8806-78600E63BEB2}"/>
              </a:ext>
            </a:extLst>
          </p:cNvPr>
          <p:cNvSpPr/>
          <p:nvPr/>
        </p:nvSpPr>
        <p:spPr>
          <a:xfrm>
            <a:off x="7618785" y="180901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endParaRPr lang="zh-HK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16F35B7-B5F7-403E-986D-EAB76E619456}"/>
              </a:ext>
            </a:extLst>
          </p:cNvPr>
          <p:cNvSpPr/>
          <p:nvPr/>
        </p:nvSpPr>
        <p:spPr>
          <a:xfrm>
            <a:off x="8209928" y="261893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zh-HK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309D00D-6278-4BB7-B497-E43EB32E0F51}"/>
              </a:ext>
            </a:extLst>
          </p:cNvPr>
          <p:cNvSpPr/>
          <p:nvPr/>
        </p:nvSpPr>
        <p:spPr>
          <a:xfrm>
            <a:off x="6851075" y="5027747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endParaRPr lang="zh-HK" altLang="en-US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68910306-9F4F-4AC6-A030-F32502C90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802394"/>
              </p:ext>
            </p:extLst>
          </p:nvPr>
        </p:nvGraphicFramePr>
        <p:xfrm>
          <a:off x="1277093" y="5001236"/>
          <a:ext cx="4544586" cy="17558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44586">
                  <a:extLst>
                    <a:ext uri="{9D8B030D-6E8A-4147-A177-3AD203B41FA5}">
                      <a16:colId xmlns:a16="http://schemas.microsoft.com/office/drawing/2014/main" val="6862165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F1(</a:t>
                      </a:r>
                      <a:r>
                        <a:rPr lang="en-US" sz="1800" b="0" u="sng" kern="100" dirty="0" err="1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s,t</a:t>
                      </a: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en-US" altLang="zh-HK" sz="1800" b="0" u="none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	</a:t>
                      </a:r>
                      <a:r>
                        <a:rPr lang="en-US" altLang="zh-HK" sz="1800" b="0" u="none" kern="1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// </a:t>
                      </a:r>
                      <a:r>
                        <a:rPr lang="en-US" altLang="zh-HK" kern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F1(12:20,18:00)</a:t>
                      </a:r>
                      <a:endParaRPr lang="zh-TW" sz="1800" b="0" u="sng" kern="100" dirty="0">
                        <a:solidFill>
                          <a:srgbClr val="FF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count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設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由</a:t>
                      </a: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至</a:t>
                      </a: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執行</a:t>
                      </a: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如果</a:t>
                      </a:r>
                      <a:r>
                        <a:rPr lang="en-US" altLang="zh-TW" sz="1800" b="0" u="sng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			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則</a:t>
                      </a: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		count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u="sng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Wingdings" panose="05000000000000000000" pitchFamily="2" charset="2"/>
                        </a:rPr>
                        <a:t>			</a:t>
                      </a:r>
                      <a:endParaRPr lang="zh-TW" sz="1800" b="0" u="sng" kern="100" dirty="0">
                        <a:solidFill>
                          <a:srgbClr val="FF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count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924291"/>
                  </a:ext>
                </a:extLst>
              </a:tr>
            </a:tbl>
          </a:graphicData>
        </a:graphic>
      </p:graphicFrame>
      <p:sp>
        <p:nvSpPr>
          <p:cNvPr id="27" name="矩形 26">
            <a:extLst>
              <a:ext uri="{FF2B5EF4-FFF2-40B4-BE49-F238E27FC236}">
                <a16:creationId xmlns:a16="http://schemas.microsoft.com/office/drawing/2014/main" id="{6190CC44-52D1-46CC-B8CF-801D8FE97727}"/>
              </a:ext>
            </a:extLst>
          </p:cNvPr>
          <p:cNvSpPr/>
          <p:nvPr/>
        </p:nvSpPr>
        <p:spPr>
          <a:xfrm>
            <a:off x="2251510" y="5871050"/>
            <a:ext cx="280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P[</a:t>
            </a:r>
            <a:r>
              <a:rPr lang="en-US" altLang="zh-HK" b="1" kern="1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HK" b="1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US" altLang="zh-HK" b="1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&gt;=s </a:t>
            </a:r>
            <a:r>
              <a:rPr lang="en-US" altLang="zh-HK" b="1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altLang="zh-HK" b="1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P[</a:t>
            </a:r>
            <a:r>
              <a:rPr lang="en-US" altLang="zh-HK" b="1" kern="1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HK" b="1" kern="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US" altLang="zh-HK" b="1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&lt;=t</a:t>
            </a:r>
            <a:endParaRPr lang="zh-HK" altLang="en-US" b="1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649A451-A6D2-4F7F-B506-42EEF081A68E}"/>
              </a:ext>
            </a:extLst>
          </p:cNvPr>
          <p:cNvSpPr/>
          <p:nvPr/>
        </p:nvSpPr>
        <p:spPr>
          <a:xfrm>
            <a:off x="3205938" y="6133797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count+1</a:t>
            </a:r>
            <a:endParaRPr lang="zh-HK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D66F732-3CC5-4490-84AD-D996CDAA6CE7}"/>
              </a:ext>
            </a:extLst>
          </p:cNvPr>
          <p:cNvSpPr/>
          <p:nvPr/>
        </p:nvSpPr>
        <p:spPr>
          <a:xfrm>
            <a:off x="6866315" y="5290337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100" dirty="0">
                <a:solidFill>
                  <a:srgbClr val="00B050"/>
                </a:solidFill>
              </a:rPr>
              <a:t>P[</a:t>
            </a:r>
            <a:r>
              <a:rPr lang="en-US" altLang="zh-HK" b="1" kern="100" dirty="0" err="1">
                <a:solidFill>
                  <a:srgbClr val="00B050"/>
                </a:solidFill>
              </a:rPr>
              <a:t>i</a:t>
            </a:r>
            <a:r>
              <a:rPr lang="en-US" altLang="zh-HK" b="1" kern="100" dirty="0">
                <a:solidFill>
                  <a:srgbClr val="00B050"/>
                </a:solidFill>
              </a:rPr>
              <a:t>]</a:t>
            </a:r>
            <a:r>
              <a:rPr lang="en-US" altLang="zh-HK" b="1" kern="100" dirty="0">
                <a:solidFill>
                  <a:srgbClr val="FF0000"/>
                </a:solidFill>
              </a:rPr>
              <a:t>&lt;=t</a:t>
            </a:r>
            <a:endParaRPr lang="zh-HK" altLang="en-US" b="1" dirty="0">
              <a:solidFill>
                <a:srgbClr val="FF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9CA944E-F68D-4C5B-A61A-2AB8D4A3E7CE}"/>
              </a:ext>
            </a:extLst>
          </p:cNvPr>
          <p:cNvSpPr/>
          <p:nvPr/>
        </p:nvSpPr>
        <p:spPr>
          <a:xfrm>
            <a:off x="3475822" y="1611626"/>
            <a:ext cx="598241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6+1</a:t>
            </a:r>
          </a:p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</a:p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zh-HK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3A8B35A-A9A2-4CDF-9A54-291F8FF3B89E}"/>
              </a:ext>
            </a:extLst>
          </p:cNvPr>
          <p:cNvSpPr/>
          <p:nvPr/>
        </p:nvSpPr>
        <p:spPr>
          <a:xfrm>
            <a:off x="175678" y="5016497"/>
            <a:ext cx="833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533400">
              <a:lnSpc>
                <a:spcPct val="100000"/>
              </a:lnSpc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</a:rPr>
              <a:t>傳回</a:t>
            </a:r>
            <a:r>
              <a:rPr lang="en-US" altLang="zh-TW" kern="100" dirty="0">
                <a:solidFill>
                  <a:srgbClr val="FF0000"/>
                </a:solidFill>
              </a:rPr>
              <a:t>-1</a:t>
            </a:r>
            <a:endParaRPr lang="zh-TW" altLang="zh-HK" kern="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1922E35-BB38-4D32-8EE2-2800C2A9A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1D6A226F-EE0B-4C02-B577-41B7B9C59F20}"/>
              </a:ext>
            </a:extLst>
          </p:cNvPr>
          <p:cNvCxnSpPr>
            <a:cxnSpLocks/>
          </p:cNvCxnSpPr>
          <p:nvPr/>
        </p:nvCxnSpPr>
        <p:spPr>
          <a:xfrm flipV="1">
            <a:off x="5262807" y="901973"/>
            <a:ext cx="558872" cy="103797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>
            <a:extLst>
              <a:ext uri="{FF2B5EF4-FFF2-40B4-BE49-F238E27FC236}">
                <a16:creationId xmlns:a16="http://schemas.microsoft.com/office/drawing/2014/main" id="{295BB3D4-D913-42AE-91A7-4D80D5DA5342}"/>
              </a:ext>
            </a:extLst>
          </p:cNvPr>
          <p:cNvCxnSpPr>
            <a:cxnSpLocks/>
            <a:endCxn id="13" idx="3"/>
          </p:cNvCxnSpPr>
          <p:nvPr/>
        </p:nvCxnSpPr>
        <p:spPr>
          <a:xfrm flipV="1">
            <a:off x="2480275" y="516772"/>
            <a:ext cx="2093199" cy="199122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AF09FE18-B0AC-4482-B67B-A890D8FB21A0}"/>
              </a:ext>
            </a:extLst>
          </p:cNvPr>
          <p:cNvSpPr/>
          <p:nvPr/>
        </p:nvSpPr>
        <p:spPr>
          <a:xfrm>
            <a:off x="7173599" y="992637"/>
            <a:ext cx="689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0" dirty="0" err="1">
                <a:solidFill>
                  <a:srgbClr val="FF0000"/>
                </a:solidFill>
                <a:latin typeface="Calibri" panose="020F0502020204030204" pitchFamily="34" charset="0"/>
              </a:rPr>
              <a:t>i</a:t>
            </a:r>
            <a:r>
              <a:rPr lang="en-US" altLang="zh-HK" b="1" kern="0" dirty="0">
                <a:solidFill>
                  <a:srgbClr val="FF0000"/>
                </a:solidFill>
                <a:latin typeface="Calibri" panose="020F0502020204030204" pitchFamily="34" charset="0"/>
              </a:rPr>
              <a:t>(1-7)</a:t>
            </a:r>
            <a:endParaRPr lang="zh-HK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83A8ACF-CAC9-4540-839E-CF81805990E2}"/>
              </a:ext>
            </a:extLst>
          </p:cNvPr>
          <p:cNvSpPr/>
          <p:nvPr/>
        </p:nvSpPr>
        <p:spPr>
          <a:xfrm>
            <a:off x="7098100" y="485385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endParaRPr lang="zh-HK" altLang="en-US" dirty="0"/>
          </a:p>
        </p:txBody>
      </p: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9BD44B9B-093B-400C-9ED0-2D03F58B10D5}"/>
              </a:ext>
            </a:extLst>
          </p:cNvPr>
          <p:cNvCxnSpPr>
            <a:cxnSpLocks/>
          </p:cNvCxnSpPr>
          <p:nvPr/>
        </p:nvCxnSpPr>
        <p:spPr>
          <a:xfrm flipV="1">
            <a:off x="6065767" y="893154"/>
            <a:ext cx="1334019" cy="150876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35">
            <a:extLst>
              <a:ext uri="{FF2B5EF4-FFF2-40B4-BE49-F238E27FC236}">
                <a16:creationId xmlns:a16="http://schemas.microsoft.com/office/drawing/2014/main" id="{28AEF3E3-B70C-4E3E-B942-4B58255E8ABD}"/>
              </a:ext>
            </a:extLst>
          </p:cNvPr>
          <p:cNvCxnSpPr>
            <a:cxnSpLocks/>
          </p:cNvCxnSpPr>
          <p:nvPr/>
        </p:nvCxnSpPr>
        <p:spPr>
          <a:xfrm flipH="1" flipV="1">
            <a:off x="5004055" y="879255"/>
            <a:ext cx="1736059" cy="427428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單箭頭接點 37">
            <a:extLst>
              <a:ext uri="{FF2B5EF4-FFF2-40B4-BE49-F238E27FC236}">
                <a16:creationId xmlns:a16="http://schemas.microsoft.com/office/drawing/2014/main" id="{3953AA2B-B5A0-4449-916C-66344787C378}"/>
              </a:ext>
            </a:extLst>
          </p:cNvPr>
          <p:cNvCxnSpPr>
            <a:cxnSpLocks/>
          </p:cNvCxnSpPr>
          <p:nvPr/>
        </p:nvCxnSpPr>
        <p:spPr>
          <a:xfrm flipV="1">
            <a:off x="5100211" y="5546457"/>
            <a:ext cx="1792279" cy="544706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53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0.39739 -0.00208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61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20434 -4.81481E-6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5.55556E-7 0.11435 " pathEditMode="relative" rAng="0" ptsTypes="AA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18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5.55556E-7 -0.13658 " pathEditMode="relative" rAng="0" ptsTypes="AA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2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9653 -0.00324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6" y="-162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11296 L 5.55556E-7 0.00139 " pathEditMode="relative" rAng="0" ptsTypes="AA">
                                      <p:cBhvr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3" grpId="3" animBg="1"/>
      <p:bldP spid="14" grpId="0"/>
      <p:bldP spid="15" grpId="0" animBg="1"/>
      <p:bldP spid="16" grpId="0"/>
      <p:bldP spid="17" grpId="0"/>
      <p:bldP spid="18" grpId="0"/>
      <p:bldP spid="19" grpId="0"/>
      <p:bldP spid="20" grpId="0" animBg="1"/>
      <p:bldP spid="20" grpId="1" animBg="1"/>
      <p:bldP spid="23" grpId="0"/>
      <p:bldP spid="24" grpId="0"/>
      <p:bldP spid="25" grpId="0"/>
      <p:bldP spid="29" grpId="0"/>
      <p:bldP spid="30" grpId="0" animBg="1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9862359-6E97-41C9-A30C-29F0B889140F}"/>
              </a:ext>
            </a:extLst>
          </p:cNvPr>
          <p:cNvSpPr/>
          <p:nvPr/>
        </p:nvSpPr>
        <p:spPr>
          <a:xfrm>
            <a:off x="793568" y="962252"/>
            <a:ext cx="6703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indent="-295910"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(iv)	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志明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重寫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F1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成為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F3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F3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是以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兩次對分檢索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找出在時間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至時間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的火車數目，包括首尾兩個時間。完成以下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F3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50C98A1-3C4D-4A01-92D8-69D2AFB2E0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077152"/>
              </p:ext>
            </p:extLst>
          </p:nvPr>
        </p:nvGraphicFramePr>
        <p:xfrm>
          <a:off x="1198234" y="1630065"/>
          <a:ext cx="3251846" cy="1371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1846">
                  <a:extLst>
                    <a:ext uri="{9D8B030D-6E8A-4147-A177-3AD203B41FA5}">
                      <a16:colId xmlns:a16="http://schemas.microsoft.com/office/drawing/2014/main" val="5617496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F3(</a:t>
                      </a:r>
                      <a:r>
                        <a:rPr lang="en-US" sz="1800" b="0" u="sng" kern="100" dirty="0" err="1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s,t</a:t>
                      </a: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en-US" altLang="zh-HK" sz="1800" b="0" u="none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	</a:t>
                      </a:r>
                      <a:r>
                        <a:rPr lang="en-US" altLang="zh-HK" sz="1800" b="0" u="none" kern="1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//</a:t>
                      </a:r>
                      <a:r>
                        <a:rPr lang="en-US" altLang="zh-HK" kern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(12:20,18:00)</a:t>
                      </a:r>
                      <a:endParaRPr lang="zh-TW" sz="1800" b="0" u="sng" kern="100" dirty="0">
                        <a:solidFill>
                          <a:srgbClr val="FF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a=BS(s)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b=BS(t)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count =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count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1409548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6E485F3C-89CA-4251-A43C-0A8B0736888B}"/>
              </a:ext>
            </a:extLst>
          </p:cNvPr>
          <p:cNvSpPr/>
          <p:nvPr/>
        </p:nvSpPr>
        <p:spPr>
          <a:xfrm>
            <a:off x="350519" y="3117672"/>
            <a:ext cx="37947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(c)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志明編寫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F4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處理在時間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或時間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b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可能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沒有火車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出發情況。</a:t>
            </a:r>
            <a:b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例如根據上述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P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的內容，</a:t>
            </a:r>
            <a:b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</a:rPr>
              <a:t>F4(12:00, 18:30)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b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F4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偽代碼。</a:t>
            </a:r>
            <a:endParaRPr lang="zh-HK" alt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91B2FD2-E9E9-43AB-9F69-DD341A0B4E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70806"/>
              </p:ext>
            </p:extLst>
          </p:nvPr>
        </p:nvGraphicFramePr>
        <p:xfrm>
          <a:off x="2562860" y="4296310"/>
          <a:ext cx="2584450" cy="2468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4450">
                  <a:extLst>
                    <a:ext uri="{9D8B030D-6E8A-4147-A177-3AD203B41FA5}">
                      <a16:colId xmlns:a16="http://schemas.microsoft.com/office/drawing/2014/main" val="16788686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F4(</a:t>
                      </a:r>
                      <a:r>
                        <a:rPr lang="en-US" sz="1800" b="0" u="sng" kern="100" dirty="0" err="1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s,t</a:t>
                      </a: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zh-TW" sz="1800" b="0" u="sng" kern="100" dirty="0">
                        <a:solidFill>
                          <a:srgbClr val="FF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count = 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F3(</a:t>
                      </a:r>
                      <a:r>
                        <a:rPr lang="en-US" sz="1800" b="0" kern="100" dirty="0" err="1">
                          <a:solidFill>
                            <a:srgbClr val="FF0000"/>
                          </a:solidFill>
                          <a:effectLst/>
                        </a:rPr>
                        <a:t>s,t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a=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BS(s)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b=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BS(t)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P[a]&lt;s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count = count-1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count =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count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4672107"/>
                  </a:ext>
                </a:extLst>
              </a:tr>
            </a:tbl>
          </a:graphicData>
        </a:graphic>
      </p:graphicFrame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5246BC-33DE-4D0A-A11C-9425E26E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3</a:t>
            </a:fld>
            <a:endParaRPr lang="zh-HK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F31CC20-DAB5-485D-AE92-B3A5B057FD7A}"/>
              </a:ext>
            </a:extLst>
          </p:cNvPr>
          <p:cNvSpPr/>
          <p:nvPr/>
        </p:nvSpPr>
        <p:spPr>
          <a:xfrm>
            <a:off x="2131684" y="2417889"/>
            <a:ext cx="72006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b-a+1</a:t>
            </a:r>
            <a:endParaRPr lang="zh-HK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406F844E-489B-42D3-A9EF-39EC0BAE6B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238358"/>
              </p:ext>
            </p:extLst>
          </p:nvPr>
        </p:nvGraphicFramePr>
        <p:xfrm>
          <a:off x="1069867" y="109917"/>
          <a:ext cx="7004266" cy="792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8803">
                  <a:extLst>
                    <a:ext uri="{9D8B030D-6E8A-4147-A177-3AD203B41FA5}">
                      <a16:colId xmlns:a16="http://schemas.microsoft.com/office/drawing/2014/main" val="1294875285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929588032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2743754896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3013202310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1105401464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971283694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1240987307"/>
                    </a:ext>
                  </a:extLst>
                </a:gridCol>
                <a:gridCol w="902209">
                  <a:extLst>
                    <a:ext uri="{9D8B030D-6E8A-4147-A177-3AD203B41FA5}">
                      <a16:colId xmlns:a16="http://schemas.microsoft.com/office/drawing/2014/main" val="3125718094"/>
                    </a:ext>
                  </a:extLst>
                </a:gridCol>
              </a:tblGrid>
              <a:tr h="3960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8218170"/>
                  </a:ext>
                </a:extLst>
              </a:tr>
              <a:tr h="3960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06:05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07:10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11:25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12:20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14:25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18:00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19:30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440584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75645ADD-CCCA-484E-BDFE-A3D61622026D}"/>
              </a:ext>
            </a:extLst>
          </p:cNvPr>
          <p:cNvSpPr/>
          <p:nvPr/>
        </p:nvSpPr>
        <p:spPr>
          <a:xfrm>
            <a:off x="4450080" y="493362"/>
            <a:ext cx="2712720" cy="3960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78250B-BAA1-49BE-B56E-2A68756B8216}"/>
              </a:ext>
            </a:extLst>
          </p:cNvPr>
          <p:cNvSpPr/>
          <p:nvPr/>
        </p:nvSpPr>
        <p:spPr>
          <a:xfrm>
            <a:off x="3158101" y="5888590"/>
            <a:ext cx="81144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P[b]&gt;t 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0283314-F1E1-45EA-B70B-44E46A5D5291}"/>
              </a:ext>
            </a:extLst>
          </p:cNvPr>
          <p:cNvSpPr/>
          <p:nvPr/>
        </p:nvSpPr>
        <p:spPr>
          <a:xfrm>
            <a:off x="3763645" y="6170554"/>
            <a:ext cx="90839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count-1</a:t>
            </a:r>
            <a:endParaRPr lang="zh-HK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A89CF9F7-0871-4FD9-86E3-F65B569A34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323594"/>
              </p:ext>
            </p:extLst>
          </p:nvPr>
        </p:nvGraphicFramePr>
        <p:xfrm>
          <a:off x="5239629" y="2604394"/>
          <a:ext cx="3846342" cy="3566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46342">
                  <a:extLst>
                    <a:ext uri="{9D8B030D-6E8A-4147-A177-3AD203B41FA5}">
                      <a16:colId xmlns:a16="http://schemas.microsoft.com/office/drawing/2014/main" val="7527607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BS(t)</a:t>
                      </a:r>
                      <a:endParaRPr lang="zh-TW" sz="1800" b="0" u="sng" kern="100" dirty="0">
                        <a:solidFill>
                          <a:srgbClr val="FF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s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e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n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當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s&lt;=e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m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s+e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)/2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 </a:t>
                      </a:r>
                      <a:r>
                        <a:rPr lang="en-US" altLang="zh-HK" sz="1800" b="0" kern="100" dirty="0">
                          <a:solidFill>
                            <a:srgbClr val="FF0000"/>
                          </a:solidFill>
                          <a:effectLst/>
                        </a:rPr>
                        <a:t>t=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P[m]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退出子程式及</a:t>
                      </a: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 t&gt;P[m]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s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m+1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e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m-1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882217"/>
                  </a:ext>
                </a:extLst>
              </a:tr>
            </a:tbl>
          </a:graphicData>
        </a:graphic>
      </p:graphicFrame>
      <p:grpSp>
        <p:nvGrpSpPr>
          <p:cNvPr id="13" name="群組 12">
            <a:extLst>
              <a:ext uri="{FF2B5EF4-FFF2-40B4-BE49-F238E27FC236}">
                <a16:creationId xmlns:a16="http://schemas.microsoft.com/office/drawing/2014/main" id="{2AC327C5-8227-4E6E-B510-FF3067C3288B}"/>
              </a:ext>
            </a:extLst>
          </p:cNvPr>
          <p:cNvGrpSpPr/>
          <p:nvPr/>
        </p:nvGrpSpPr>
        <p:grpSpPr>
          <a:xfrm>
            <a:off x="5762904" y="2554965"/>
            <a:ext cx="3046134" cy="2741707"/>
            <a:chOff x="1032545" y="1349541"/>
            <a:chExt cx="3046134" cy="2741707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0ADCF2F-8202-4DBB-8AFE-00EB953C42A5}"/>
                </a:ext>
              </a:extLst>
            </p:cNvPr>
            <p:cNvSpPr/>
            <p:nvPr/>
          </p:nvSpPr>
          <p:spPr>
            <a:xfrm>
              <a:off x="1032545" y="2500605"/>
              <a:ext cx="1439956" cy="288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0F9D036-C29C-4523-B734-51034382B8D9}"/>
                </a:ext>
              </a:extLst>
            </p:cNvPr>
            <p:cNvSpPr/>
            <p:nvPr/>
          </p:nvSpPr>
          <p:spPr>
            <a:xfrm>
              <a:off x="1306095" y="1349541"/>
              <a:ext cx="9754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kern="100" dirty="0">
                  <a:sym typeface="Symbol" panose="05050102010706020507" pitchFamily="18" charset="2"/>
                </a:rPr>
                <a:t></a:t>
              </a:r>
              <a:r>
                <a:rPr lang="en-US" altLang="zh-HK" kern="100" dirty="0">
                  <a:solidFill>
                    <a:srgbClr val="FF0000"/>
                  </a:solidFill>
                </a:rPr>
                <a:t>target</a:t>
              </a:r>
              <a:endParaRPr lang="zh-HK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6443948-8C8D-43B4-941B-CC81E8505947}"/>
                </a:ext>
              </a:extLst>
            </p:cNvPr>
            <p:cNvSpPr/>
            <p:nvPr/>
          </p:nvSpPr>
          <p:spPr>
            <a:xfrm>
              <a:off x="1917053" y="1619491"/>
              <a:ext cx="873957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 = 1</a:t>
              </a:r>
            </a:p>
            <a:p>
              <a:r>
                <a:rPr lang="en-US" altLang="zh-HK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 = 7</a:t>
              </a:r>
            </a:p>
            <a:p>
              <a:r>
                <a:rPr lang="en-US" altLang="zh-HK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 = </a:t>
              </a:r>
              <a:r>
                <a:rPr lang="en-US" altLang="zh-HK" dirty="0">
                  <a:latin typeface="Courier New" panose="02070309020205020404" pitchFamily="49" charset="0"/>
                  <a:cs typeface="Courier New" panose="02070309020205020404" pitchFamily="49" charset="0"/>
                </a:rPr>
                <a:t>4</a:t>
              </a:r>
              <a:endParaRPr lang="zh-HK" altLang="en-US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1857899-4326-4965-B310-E5BE9172362E}"/>
                </a:ext>
              </a:extLst>
            </p:cNvPr>
            <p:cNvSpPr/>
            <p:nvPr/>
          </p:nvSpPr>
          <p:spPr>
            <a:xfrm>
              <a:off x="2896176" y="1619491"/>
              <a:ext cx="32252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</a:p>
            <a:p>
              <a:r>
                <a:rPr lang="en-US" altLang="zh-HK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</a:p>
            <a:p>
              <a:r>
                <a:rPr lang="en-US" altLang="zh-HK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  <a:endParaRPr lang="zh-HK" alt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BD0EA8D-BF28-40A6-9ABC-D5A44B354553}"/>
                </a:ext>
              </a:extLst>
            </p:cNvPr>
            <p:cNvSpPr/>
            <p:nvPr/>
          </p:nvSpPr>
          <p:spPr>
            <a:xfrm>
              <a:off x="3364763" y="1619491"/>
              <a:ext cx="32252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</a:p>
            <a:p>
              <a:r>
                <a:rPr lang="en-US" altLang="zh-HK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</a:p>
            <a:p>
              <a:r>
                <a:rPr lang="en-US" altLang="zh-HK" dirty="0">
                  <a:solidFill>
                    <a:srgbClr val="00B0F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  <a:endParaRPr lang="zh-HK" altLang="en-US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70B9C21E-7135-4047-A0A2-3BB0A00A8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7529" y="3534940"/>
              <a:ext cx="440531" cy="556308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A8BCD25-1D0B-4269-BBA0-744C2CFF968B}"/>
                </a:ext>
              </a:extLst>
            </p:cNvPr>
            <p:cNvSpPr/>
            <p:nvPr/>
          </p:nvSpPr>
          <p:spPr>
            <a:xfrm>
              <a:off x="3756155" y="1619491"/>
              <a:ext cx="32252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4</a:t>
              </a:r>
            </a:p>
            <a:p>
              <a:r>
                <a:rPr lang="en-US" altLang="zh-HK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</a:p>
            <a:p>
              <a:r>
                <a:rPr lang="en-US" altLang="zh-HK" dirty="0">
                  <a:solidFill>
                    <a:srgbClr val="00B0F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  <a:endParaRPr lang="zh-HK" altLang="en-US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21" name="日期版面配置區 20">
            <a:extLst>
              <a:ext uri="{FF2B5EF4-FFF2-40B4-BE49-F238E27FC236}">
                <a16:creationId xmlns:a16="http://schemas.microsoft.com/office/drawing/2014/main" id="{3B6B53B2-C8BA-4115-B948-01E51345A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FD11E34-AE74-410A-AE76-4E9BF7AA03FA}"/>
              </a:ext>
            </a:extLst>
          </p:cNvPr>
          <p:cNvSpPr/>
          <p:nvPr/>
        </p:nvSpPr>
        <p:spPr>
          <a:xfrm>
            <a:off x="1198234" y="1920341"/>
            <a:ext cx="828000" cy="54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2FBDFD4-CA93-4784-BF04-D139FFB5F425}"/>
              </a:ext>
            </a:extLst>
          </p:cNvPr>
          <p:cNvSpPr/>
          <p:nvPr/>
        </p:nvSpPr>
        <p:spPr>
          <a:xfrm>
            <a:off x="896548" y="1867175"/>
            <a:ext cx="30168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4</a:t>
            </a:r>
          </a:p>
          <a:p>
            <a:r>
              <a:rPr lang="en-US" altLang="zh-HK" kern="100" dirty="0">
                <a:solidFill>
                  <a:srgbClr val="FF0000"/>
                </a:solidFill>
              </a:rPr>
              <a:t>6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D133164E-222B-4114-BE44-0C4D315100ED}"/>
              </a:ext>
            </a:extLst>
          </p:cNvPr>
          <p:cNvSpPr/>
          <p:nvPr/>
        </p:nvSpPr>
        <p:spPr>
          <a:xfrm>
            <a:off x="5461584" y="5766837"/>
            <a:ext cx="643147" cy="566720"/>
          </a:xfrm>
          <a:prstGeom prst="ellipse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2584727-13D6-4D5F-8BB3-2976E90E58B1}"/>
              </a:ext>
            </a:extLst>
          </p:cNvPr>
          <p:cNvSpPr/>
          <p:nvPr/>
        </p:nvSpPr>
        <p:spPr>
          <a:xfrm>
            <a:off x="2215015" y="4829344"/>
            <a:ext cx="30168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3</a:t>
            </a:r>
          </a:p>
          <a:p>
            <a:r>
              <a:rPr lang="en-US" altLang="zh-HK" kern="100" dirty="0">
                <a:solidFill>
                  <a:srgbClr val="FF0000"/>
                </a:solidFill>
              </a:rPr>
              <a:t>7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B321FE9-E4DD-48BC-9430-7AAAEDEB6090}"/>
              </a:ext>
            </a:extLst>
          </p:cNvPr>
          <p:cNvSpPr/>
          <p:nvPr/>
        </p:nvSpPr>
        <p:spPr>
          <a:xfrm>
            <a:off x="2736273" y="1916332"/>
            <a:ext cx="58514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K" altLang="en-US" sz="1600" dirty="0">
                <a:hlinkClick r:id="rId3"/>
              </a:rPr>
              <a:t>http://www.ablmcc.edu.hk/~scy/home/javascript/binarySearch.htm</a:t>
            </a:r>
            <a:endParaRPr lang="zh-HK" altLang="en-US" sz="16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87D62A4-359A-4A6C-81F7-D30E29C5A502}"/>
              </a:ext>
            </a:extLst>
          </p:cNvPr>
          <p:cNvSpPr/>
          <p:nvPr/>
        </p:nvSpPr>
        <p:spPr>
          <a:xfrm>
            <a:off x="5147310" y="2275675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BS(</a:t>
            </a:r>
            <a:r>
              <a:rPr lang="en-US" altLang="zh-HK" kern="100" dirty="0">
                <a:solidFill>
                  <a:srgbClr val="00B0F0"/>
                </a:solidFill>
              </a:rPr>
              <a:t>12:00</a:t>
            </a:r>
            <a:r>
              <a:rPr lang="en-US" altLang="zh-HK" kern="100" dirty="0">
                <a:solidFill>
                  <a:srgbClr val="FF0000"/>
                </a:solidFill>
              </a:rPr>
              <a:t>)</a:t>
            </a:r>
            <a:endParaRPr lang="zh-HK" altLang="en-US" dirty="0"/>
          </a:p>
        </p:txBody>
      </p:sp>
      <p:cxnSp>
        <p:nvCxnSpPr>
          <p:cNvPr id="28" name="直線單箭頭接點 27">
            <a:extLst>
              <a:ext uri="{FF2B5EF4-FFF2-40B4-BE49-F238E27FC236}">
                <a16:creationId xmlns:a16="http://schemas.microsoft.com/office/drawing/2014/main" id="{3E8B32B2-048B-4C2B-99C4-FC3458516A93}"/>
              </a:ext>
            </a:extLst>
          </p:cNvPr>
          <p:cNvCxnSpPr>
            <a:cxnSpLocks/>
          </p:cNvCxnSpPr>
          <p:nvPr/>
        </p:nvCxnSpPr>
        <p:spPr>
          <a:xfrm flipH="1" flipV="1">
            <a:off x="4098855" y="536860"/>
            <a:ext cx="1498388" cy="1794336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843B472D-41FC-4515-A898-BA1EA9AE87E1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2026234" y="921586"/>
            <a:ext cx="3006389" cy="126875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0DE53D0A-332A-4BB5-86ED-6610E650EB35}"/>
              </a:ext>
            </a:extLst>
          </p:cNvPr>
          <p:cNvSpPr/>
          <p:nvPr/>
        </p:nvSpPr>
        <p:spPr>
          <a:xfrm>
            <a:off x="6386792" y="2275675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BS(</a:t>
            </a:r>
            <a:r>
              <a:rPr lang="en-US" altLang="zh-HK" kern="100" dirty="0">
                <a:solidFill>
                  <a:srgbClr val="00B0F0"/>
                </a:solidFill>
              </a:rPr>
              <a:t>18:30</a:t>
            </a:r>
            <a:r>
              <a:rPr lang="en-US" altLang="zh-HK" kern="100" dirty="0">
                <a:solidFill>
                  <a:srgbClr val="FF0000"/>
                </a:solidFill>
              </a:rPr>
              <a:t>)</a:t>
            </a:r>
            <a:endParaRPr lang="zh-HK" altLang="en-US" dirty="0"/>
          </a:p>
        </p:txBody>
      </p:sp>
      <p:cxnSp>
        <p:nvCxnSpPr>
          <p:cNvPr id="37" name="直線單箭頭接點 36">
            <a:extLst>
              <a:ext uri="{FF2B5EF4-FFF2-40B4-BE49-F238E27FC236}">
                <a16:creationId xmlns:a16="http://schemas.microsoft.com/office/drawing/2014/main" id="{A5692E22-E06C-4E40-ADF6-E148CF18F60D}"/>
              </a:ext>
            </a:extLst>
          </p:cNvPr>
          <p:cNvCxnSpPr>
            <a:cxnSpLocks/>
          </p:cNvCxnSpPr>
          <p:nvPr/>
        </p:nvCxnSpPr>
        <p:spPr>
          <a:xfrm flipV="1">
            <a:off x="7042988" y="535316"/>
            <a:ext cx="537940" cy="179588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39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22" grpId="0" animBg="1"/>
      <p:bldP spid="23" grpId="0"/>
      <p:bldP spid="24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B150B12-2868-40FF-A2F2-86A9A5EE5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4</a:t>
            </a:fld>
            <a:endParaRPr lang="zh-HK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28EC176-6345-4B45-9F1F-4B4A1373D3C8}"/>
              </a:ext>
            </a:extLst>
          </p:cNvPr>
          <p:cNvSpPr/>
          <p:nvPr/>
        </p:nvSpPr>
        <p:spPr>
          <a:xfrm>
            <a:off x="382555" y="338596"/>
            <a:ext cx="5309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-179705"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2.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家健建構一個系統，安排將貨箱從貨輪船卸下到儲存區域。它用一個大小為</a:t>
            </a:r>
            <a:r>
              <a:rPr lang="en-US" altLang="zh-HK" b="1" dirty="0">
                <a:solidFill>
                  <a:srgbClr val="FF0000"/>
                </a:solidFill>
                <a:latin typeface="Calibri" panose="020F0502020204030204" pitchFamily="34" charset="0"/>
              </a:rPr>
              <a:t>k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的字串陣列</a:t>
            </a:r>
            <a:r>
              <a:rPr lang="en-US" altLang="zh-HK" b="1" dirty="0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，以代表儲存區域。在以下例子，區域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6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各儲存一個蘋果貨箱，而其它區域是空的。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1742381-17E1-4FBD-92A5-9B6C6E6FFE5C}"/>
              </a:ext>
            </a:extLst>
          </p:cNvPr>
          <p:cNvSpPr/>
          <p:nvPr/>
        </p:nvSpPr>
        <p:spPr>
          <a:xfrm>
            <a:off x="2155370" y="1660877"/>
            <a:ext cx="35363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家健編寫子程式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CE(N)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的偽代碼，當有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N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個或以上區域是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空的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，它便會傳回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TRUE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，否則傳回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FALSE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6C2A2567-94C8-483C-AECB-B49ECED7A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346037"/>
              </p:ext>
            </p:extLst>
          </p:nvPr>
        </p:nvGraphicFramePr>
        <p:xfrm>
          <a:off x="5965771" y="991850"/>
          <a:ext cx="2933873" cy="2468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3873">
                  <a:extLst>
                    <a:ext uri="{9D8B030D-6E8A-4147-A177-3AD203B41FA5}">
                      <a16:colId xmlns:a16="http://schemas.microsoft.com/office/drawing/2014/main" val="41477883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CE(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N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count = 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S[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是空的則</a:t>
                      </a: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count = count+1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count&gt;= N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8189665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BC0CC886-F0D8-46A1-BAD2-CEBC7B107971}"/>
              </a:ext>
            </a:extLst>
          </p:cNvPr>
          <p:cNvSpPr/>
          <p:nvPr/>
        </p:nvSpPr>
        <p:spPr>
          <a:xfrm>
            <a:off x="595420" y="3603665"/>
            <a:ext cx="2441694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(a)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的初始內容是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86160F96-EFC4-4317-9323-CEC81A683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858701"/>
              </p:ext>
            </p:extLst>
          </p:nvPr>
        </p:nvGraphicFramePr>
        <p:xfrm>
          <a:off x="1089287" y="3977742"/>
          <a:ext cx="6343420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426">
                  <a:extLst>
                    <a:ext uri="{9D8B030D-6E8A-4147-A177-3AD203B41FA5}">
                      <a16:colId xmlns:a16="http://schemas.microsoft.com/office/drawing/2014/main" val="3884713657"/>
                    </a:ext>
                  </a:extLst>
                </a:gridCol>
                <a:gridCol w="730481">
                  <a:extLst>
                    <a:ext uri="{9D8B030D-6E8A-4147-A177-3AD203B41FA5}">
                      <a16:colId xmlns:a16="http://schemas.microsoft.com/office/drawing/2014/main" val="3741307873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32790841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706756437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5204528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1344765566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297259808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47680699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9060522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813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蘋果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蘋果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8830784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CA929FBD-881A-49B0-9A8C-B31026989A86}"/>
              </a:ext>
            </a:extLst>
          </p:cNvPr>
          <p:cNvSpPr/>
          <p:nvPr/>
        </p:nvSpPr>
        <p:spPr>
          <a:xfrm>
            <a:off x="1089287" y="4648947"/>
            <a:ext cx="38186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) CE(3)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的傳回值是什麼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?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(ii)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求使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CE(N)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FALSE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的最小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N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值。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7064D70-2ABB-40AC-97CF-C3FD43BB8057}"/>
              </a:ext>
            </a:extLst>
          </p:cNvPr>
          <p:cNvSpPr/>
          <p:nvPr/>
        </p:nvSpPr>
        <p:spPr>
          <a:xfrm>
            <a:off x="4572000" y="4661585"/>
            <a:ext cx="57900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true</a:t>
            </a:r>
            <a:endParaRPr lang="zh-HK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C156A49-E530-4C38-99AA-05C9E1CB8839}"/>
              </a:ext>
            </a:extLst>
          </p:cNvPr>
          <p:cNvSpPr/>
          <p:nvPr/>
        </p:nvSpPr>
        <p:spPr>
          <a:xfrm>
            <a:off x="4871086" y="5166120"/>
            <a:ext cx="30168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zh-HK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A330634-C48E-4FB4-9AA1-1054EE31D167}"/>
              </a:ext>
            </a:extLst>
          </p:cNvPr>
          <p:cNvSpPr/>
          <p:nvPr/>
        </p:nvSpPr>
        <p:spPr>
          <a:xfrm>
            <a:off x="7432707" y="991850"/>
            <a:ext cx="137544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count empty</a:t>
            </a:r>
            <a:endParaRPr lang="zh-HK" altLang="en-US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EE4AE08-D4D8-4828-A419-E1B34F28F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9B9CFEB-80C4-4BC7-AA40-3989623D7834}"/>
              </a:ext>
            </a:extLst>
          </p:cNvPr>
          <p:cNvSpPr/>
          <p:nvPr/>
        </p:nvSpPr>
        <p:spPr>
          <a:xfrm>
            <a:off x="6799701" y="3675609"/>
            <a:ext cx="52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dirty="0">
                <a:solidFill>
                  <a:srgbClr val="FF0000"/>
                </a:solidFill>
                <a:latin typeface="Calibri" panose="020F0502020204030204" pitchFamily="34" charset="0"/>
              </a:rPr>
              <a:t>k=8</a:t>
            </a:r>
            <a:endParaRPr lang="zh-HK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978D455-7785-43C2-BFDA-ECE2C5576524}"/>
              </a:ext>
            </a:extLst>
          </p:cNvPr>
          <p:cNvSpPr/>
          <p:nvPr/>
        </p:nvSpPr>
        <p:spPr>
          <a:xfrm>
            <a:off x="5427818" y="5156723"/>
            <a:ext cx="1675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∵</a:t>
            </a:r>
            <a:r>
              <a:rPr lang="zh-TW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只有</a:t>
            </a:r>
            <a:r>
              <a:rPr lang="en-US" altLang="zh-TW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  <a:r>
              <a:rPr lang="zh-TW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個空位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2506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E48CF5F-3797-43C9-95DA-9F9A896E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5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6AEB732-735B-4E09-AC4C-40C483AF7AE1}"/>
              </a:ext>
            </a:extLst>
          </p:cNvPr>
          <p:cNvSpPr/>
          <p:nvPr/>
        </p:nvSpPr>
        <p:spPr>
          <a:xfrm>
            <a:off x="419878" y="343953"/>
            <a:ext cx="70667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家健編寫子程式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SC(T,N)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。如果有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少於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個區域</a:t>
            </a:r>
            <a:r>
              <a:rPr lang="zh-TW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空的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SC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會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</a:rPr>
              <a:t>-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；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否則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SC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會由最小索引開始，存放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N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貨箱在空的區域內，並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例如，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的初始內容是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B25627-8DB8-4C34-AA5B-6827C778CA3A}"/>
              </a:ext>
            </a:extLst>
          </p:cNvPr>
          <p:cNvSpPr/>
          <p:nvPr/>
        </p:nvSpPr>
        <p:spPr>
          <a:xfrm>
            <a:off x="419878" y="1866414"/>
            <a:ext cx="2504212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SC(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梨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,4)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後，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變成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56D992A-3786-47A2-97C4-F16253AE2D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35101"/>
              </p:ext>
            </p:extLst>
          </p:nvPr>
        </p:nvGraphicFramePr>
        <p:xfrm>
          <a:off x="1143230" y="1267283"/>
          <a:ext cx="6343420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426">
                  <a:extLst>
                    <a:ext uri="{9D8B030D-6E8A-4147-A177-3AD203B41FA5}">
                      <a16:colId xmlns:a16="http://schemas.microsoft.com/office/drawing/2014/main" val="3884713657"/>
                    </a:ext>
                  </a:extLst>
                </a:gridCol>
                <a:gridCol w="730481">
                  <a:extLst>
                    <a:ext uri="{9D8B030D-6E8A-4147-A177-3AD203B41FA5}">
                      <a16:colId xmlns:a16="http://schemas.microsoft.com/office/drawing/2014/main" val="3741307873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32790841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706756437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5204528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1344765566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297259808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47680699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9060522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813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r>
                        <a:rPr lang="zh-TW" altLang="zh-HK" sz="1800" kern="100" dirty="0">
                          <a:effectLst/>
                        </a:rPr>
                        <a:t>蘋果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蘋果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8830784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CE496514-E443-429F-A1F6-630E5590D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236092"/>
              </p:ext>
            </p:extLst>
          </p:nvPr>
        </p:nvGraphicFramePr>
        <p:xfrm>
          <a:off x="1143230" y="2240491"/>
          <a:ext cx="6343420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426">
                  <a:extLst>
                    <a:ext uri="{9D8B030D-6E8A-4147-A177-3AD203B41FA5}">
                      <a16:colId xmlns:a16="http://schemas.microsoft.com/office/drawing/2014/main" val="3884713657"/>
                    </a:ext>
                  </a:extLst>
                </a:gridCol>
                <a:gridCol w="730481">
                  <a:extLst>
                    <a:ext uri="{9D8B030D-6E8A-4147-A177-3AD203B41FA5}">
                      <a16:colId xmlns:a16="http://schemas.microsoft.com/office/drawing/2014/main" val="3741307873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32790841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706756437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5204528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1344765566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297259808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47680699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9060522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813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r>
                        <a:rPr lang="zh-TW" altLang="zh-HK" sz="1800" kern="100" dirty="0">
                          <a:effectLst/>
                        </a:rPr>
                        <a:t>蘋果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r>
                        <a:rPr lang="zh-TW" altLang="zh-HK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梨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蘋果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zh-HK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梨</a:t>
                      </a: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zh-HK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梨</a:t>
                      </a: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zh-HK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梨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8830784"/>
                  </a:ext>
                </a:extLst>
              </a:tr>
            </a:tbl>
          </a:graphicData>
        </a:graphic>
      </p:graphicFrame>
      <p:grpSp>
        <p:nvGrpSpPr>
          <p:cNvPr id="22" name="群組 21">
            <a:extLst>
              <a:ext uri="{FF2B5EF4-FFF2-40B4-BE49-F238E27FC236}">
                <a16:creationId xmlns:a16="http://schemas.microsoft.com/office/drawing/2014/main" id="{7CA0CF95-377D-4583-BB77-F7661083A9B8}"/>
              </a:ext>
            </a:extLst>
          </p:cNvPr>
          <p:cNvGrpSpPr/>
          <p:nvPr/>
        </p:nvGrpSpPr>
        <p:grpSpPr>
          <a:xfrm>
            <a:off x="1359037" y="3001213"/>
            <a:ext cx="2576944" cy="647680"/>
            <a:chOff x="1520962" y="4785954"/>
            <a:chExt cx="2576944" cy="647680"/>
          </a:xfrm>
        </p:grpSpPr>
        <p:grpSp>
          <p:nvGrpSpPr>
            <p:cNvPr id="17" name="群組 16">
              <a:extLst>
                <a:ext uri="{FF2B5EF4-FFF2-40B4-BE49-F238E27FC236}">
                  <a16:creationId xmlns:a16="http://schemas.microsoft.com/office/drawing/2014/main" id="{61D47C68-B171-46E8-A569-90CDFEE33680}"/>
                </a:ext>
              </a:extLst>
            </p:cNvPr>
            <p:cNvGrpSpPr/>
            <p:nvPr/>
          </p:nvGrpSpPr>
          <p:grpSpPr>
            <a:xfrm>
              <a:off x="1520962" y="4798322"/>
              <a:ext cx="2576944" cy="635312"/>
              <a:chOff x="1422401" y="4703306"/>
              <a:chExt cx="2576944" cy="635312"/>
            </a:xfrm>
          </p:grpSpPr>
          <p:grpSp>
            <p:nvGrpSpPr>
              <p:cNvPr id="15" name="群組 14">
                <a:extLst>
                  <a:ext uri="{FF2B5EF4-FFF2-40B4-BE49-F238E27FC236}">
                    <a16:creationId xmlns:a16="http://schemas.microsoft.com/office/drawing/2014/main" id="{8E4C3022-1451-46A7-95CF-0C941E7E74D7}"/>
                  </a:ext>
                </a:extLst>
              </p:cNvPr>
              <p:cNvGrpSpPr/>
              <p:nvPr/>
            </p:nvGrpSpPr>
            <p:grpSpPr>
              <a:xfrm>
                <a:off x="1422401" y="4821382"/>
                <a:ext cx="2576944" cy="517236"/>
                <a:chOff x="1422401" y="4821382"/>
                <a:chExt cx="2576944" cy="517236"/>
              </a:xfrm>
            </p:grpSpPr>
            <p:sp>
              <p:nvSpPr>
                <p:cNvPr id="8" name="手繪多邊形: 圖案 7">
                  <a:extLst>
                    <a:ext uri="{FF2B5EF4-FFF2-40B4-BE49-F238E27FC236}">
                      <a16:creationId xmlns:a16="http://schemas.microsoft.com/office/drawing/2014/main" id="{9BA6E45B-C696-4235-8254-30326E47DE9F}"/>
                    </a:ext>
                  </a:extLst>
                </p:cNvPr>
                <p:cNvSpPr/>
                <p:nvPr/>
              </p:nvSpPr>
              <p:spPr>
                <a:xfrm>
                  <a:off x="1422401" y="5114769"/>
                  <a:ext cx="2364509" cy="223849"/>
                </a:xfrm>
                <a:custGeom>
                  <a:avLst/>
                  <a:gdLst>
                    <a:gd name="connsiteX0" fmla="*/ 0 w 2364509"/>
                    <a:gd name="connsiteY0" fmla="*/ 120072 h 120072"/>
                    <a:gd name="connsiteX1" fmla="*/ 0 w 2364509"/>
                    <a:gd name="connsiteY1" fmla="*/ 0 h 120072"/>
                    <a:gd name="connsiteX2" fmla="*/ 2364509 w 2364509"/>
                    <a:gd name="connsiteY2" fmla="*/ 0 h 120072"/>
                    <a:gd name="connsiteX3" fmla="*/ 2364509 w 2364509"/>
                    <a:gd name="connsiteY3" fmla="*/ 64654 h 120072"/>
                    <a:gd name="connsiteX4" fmla="*/ 0 w 2364509"/>
                    <a:gd name="connsiteY4" fmla="*/ 120072 h 120072"/>
                    <a:gd name="connsiteX0" fmla="*/ 0 w 2364509"/>
                    <a:gd name="connsiteY0" fmla="*/ 120072 h 121679"/>
                    <a:gd name="connsiteX1" fmla="*/ 0 w 2364509"/>
                    <a:gd name="connsiteY1" fmla="*/ 0 h 121679"/>
                    <a:gd name="connsiteX2" fmla="*/ 2364509 w 2364509"/>
                    <a:gd name="connsiteY2" fmla="*/ 0 h 121679"/>
                    <a:gd name="connsiteX3" fmla="*/ 2364509 w 2364509"/>
                    <a:gd name="connsiteY3" fmla="*/ 64654 h 121679"/>
                    <a:gd name="connsiteX4" fmla="*/ 0 w 2364509"/>
                    <a:gd name="connsiteY4" fmla="*/ 120072 h 121679"/>
                    <a:gd name="connsiteX0" fmla="*/ 0 w 2364509"/>
                    <a:gd name="connsiteY0" fmla="*/ 120072 h 177152"/>
                    <a:gd name="connsiteX1" fmla="*/ 0 w 2364509"/>
                    <a:gd name="connsiteY1" fmla="*/ 0 h 177152"/>
                    <a:gd name="connsiteX2" fmla="*/ 2364509 w 2364509"/>
                    <a:gd name="connsiteY2" fmla="*/ 0 h 177152"/>
                    <a:gd name="connsiteX3" fmla="*/ 2364509 w 2364509"/>
                    <a:gd name="connsiteY3" fmla="*/ 64654 h 177152"/>
                    <a:gd name="connsiteX4" fmla="*/ 858981 w 2364509"/>
                    <a:gd name="connsiteY4" fmla="*/ 175936 h 177152"/>
                    <a:gd name="connsiteX5" fmla="*/ 0 w 2364509"/>
                    <a:gd name="connsiteY5" fmla="*/ 120072 h 177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64509" h="177152">
                      <a:moveTo>
                        <a:pt x="0" y="120072"/>
                      </a:moveTo>
                      <a:lnTo>
                        <a:pt x="0" y="0"/>
                      </a:lnTo>
                      <a:lnTo>
                        <a:pt x="2364509" y="0"/>
                      </a:lnTo>
                      <a:lnTo>
                        <a:pt x="2364509" y="64654"/>
                      </a:lnTo>
                      <a:cubicBezTo>
                        <a:pt x="2095115" y="83971"/>
                        <a:pt x="1253066" y="166700"/>
                        <a:pt x="858981" y="175936"/>
                      </a:cubicBezTo>
                      <a:cubicBezTo>
                        <a:pt x="464896" y="185172"/>
                        <a:pt x="124691" y="139389"/>
                        <a:pt x="0" y="120072"/>
                      </a:cubicBezTo>
                      <a:close/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10" name="平行四邊形 9">
                  <a:extLst>
                    <a:ext uri="{FF2B5EF4-FFF2-40B4-BE49-F238E27FC236}">
                      <a16:creationId xmlns:a16="http://schemas.microsoft.com/office/drawing/2014/main" id="{9007AEAB-5584-48A6-AA77-A6DE178334B2}"/>
                    </a:ext>
                  </a:extLst>
                </p:cNvPr>
                <p:cNvSpPr/>
                <p:nvPr/>
              </p:nvSpPr>
              <p:spPr>
                <a:xfrm>
                  <a:off x="1422401" y="4821382"/>
                  <a:ext cx="2576944" cy="293387"/>
                </a:xfrm>
                <a:prstGeom prst="parallelogram">
                  <a:avLst>
                    <a:gd name="adj" fmla="val 72223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14" name="手繪多邊形: 圖案 13">
                  <a:extLst>
                    <a:ext uri="{FF2B5EF4-FFF2-40B4-BE49-F238E27FC236}">
                      <a16:creationId xmlns:a16="http://schemas.microsoft.com/office/drawing/2014/main" id="{830BD89E-7EC5-4CCD-9830-95F78ED506CF}"/>
                    </a:ext>
                  </a:extLst>
                </p:cNvPr>
                <p:cNvSpPr/>
                <p:nvPr/>
              </p:nvSpPr>
              <p:spPr>
                <a:xfrm>
                  <a:off x="3792682" y="4821382"/>
                  <a:ext cx="206663" cy="375227"/>
                </a:xfrm>
                <a:custGeom>
                  <a:avLst/>
                  <a:gdLst>
                    <a:gd name="connsiteX0" fmla="*/ 193963 w 193963"/>
                    <a:gd name="connsiteY0" fmla="*/ 0 h 387927"/>
                    <a:gd name="connsiteX1" fmla="*/ 193963 w 193963"/>
                    <a:gd name="connsiteY1" fmla="*/ 129309 h 387927"/>
                    <a:gd name="connsiteX2" fmla="*/ 0 w 193963"/>
                    <a:gd name="connsiteY2" fmla="*/ 387927 h 387927"/>
                    <a:gd name="connsiteX0" fmla="*/ 193963 w 193963"/>
                    <a:gd name="connsiteY0" fmla="*/ 0 h 368877"/>
                    <a:gd name="connsiteX1" fmla="*/ 193963 w 193963"/>
                    <a:gd name="connsiteY1" fmla="*/ 110259 h 368877"/>
                    <a:gd name="connsiteX2" fmla="*/ 0 w 193963"/>
                    <a:gd name="connsiteY2" fmla="*/ 368877 h 368877"/>
                    <a:gd name="connsiteX0" fmla="*/ 206663 w 206663"/>
                    <a:gd name="connsiteY0" fmla="*/ 0 h 375227"/>
                    <a:gd name="connsiteX1" fmla="*/ 206663 w 206663"/>
                    <a:gd name="connsiteY1" fmla="*/ 110259 h 375227"/>
                    <a:gd name="connsiteX2" fmla="*/ 0 w 206663"/>
                    <a:gd name="connsiteY2" fmla="*/ 375227 h 375227"/>
                    <a:gd name="connsiteX0" fmla="*/ 206663 w 206663"/>
                    <a:gd name="connsiteY0" fmla="*/ 0 h 375227"/>
                    <a:gd name="connsiteX1" fmla="*/ 203488 w 206663"/>
                    <a:gd name="connsiteY1" fmla="*/ 97559 h 375227"/>
                    <a:gd name="connsiteX2" fmla="*/ 0 w 206663"/>
                    <a:gd name="connsiteY2" fmla="*/ 375227 h 375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" h="375227">
                      <a:moveTo>
                        <a:pt x="206663" y="0"/>
                      </a:moveTo>
                      <a:lnTo>
                        <a:pt x="203488" y="97559"/>
                      </a:lnTo>
                      <a:lnTo>
                        <a:pt x="0" y="375227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</p:grpSp>
          <p:sp>
            <p:nvSpPr>
              <p:cNvPr id="16" name="立方體 15">
                <a:extLst>
                  <a:ext uri="{FF2B5EF4-FFF2-40B4-BE49-F238E27FC236}">
                    <a16:creationId xmlns:a16="http://schemas.microsoft.com/office/drawing/2014/main" id="{49853AD0-0788-4EA8-97C5-610270B29ED0}"/>
                  </a:ext>
                </a:extLst>
              </p:cNvPr>
              <p:cNvSpPr/>
              <p:nvPr/>
            </p:nvSpPr>
            <p:spPr>
              <a:xfrm>
                <a:off x="3493943" y="4703306"/>
                <a:ext cx="390813" cy="375227"/>
              </a:xfrm>
              <a:prstGeom prst="cube">
                <a:avLst>
                  <a:gd name="adj" fmla="val 49158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18" name="立方體 17">
              <a:extLst>
                <a:ext uri="{FF2B5EF4-FFF2-40B4-BE49-F238E27FC236}">
                  <a16:creationId xmlns:a16="http://schemas.microsoft.com/office/drawing/2014/main" id="{0473147A-EA1A-4992-8709-08C9D531C78D}"/>
                </a:ext>
              </a:extLst>
            </p:cNvPr>
            <p:cNvSpPr/>
            <p:nvPr/>
          </p:nvSpPr>
          <p:spPr>
            <a:xfrm>
              <a:off x="1781989" y="4785954"/>
              <a:ext cx="360000" cy="360000"/>
            </a:xfrm>
            <a:prstGeom prst="cub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梨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立方體 18">
              <a:extLst>
                <a:ext uri="{FF2B5EF4-FFF2-40B4-BE49-F238E27FC236}">
                  <a16:creationId xmlns:a16="http://schemas.microsoft.com/office/drawing/2014/main" id="{4A045087-9598-4298-93FD-8BD3DF96795F}"/>
                </a:ext>
              </a:extLst>
            </p:cNvPr>
            <p:cNvSpPr/>
            <p:nvPr/>
          </p:nvSpPr>
          <p:spPr>
            <a:xfrm>
              <a:off x="2145172" y="4788696"/>
              <a:ext cx="360000" cy="360000"/>
            </a:xfrm>
            <a:prstGeom prst="cub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梨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立方體 19">
              <a:extLst>
                <a:ext uri="{FF2B5EF4-FFF2-40B4-BE49-F238E27FC236}">
                  <a16:creationId xmlns:a16="http://schemas.microsoft.com/office/drawing/2014/main" id="{7922B437-9BE5-43F9-BB40-92469FBA705E}"/>
                </a:ext>
              </a:extLst>
            </p:cNvPr>
            <p:cNvSpPr/>
            <p:nvPr/>
          </p:nvSpPr>
          <p:spPr>
            <a:xfrm>
              <a:off x="2507543" y="4788696"/>
              <a:ext cx="360000" cy="360000"/>
            </a:xfrm>
            <a:prstGeom prst="cub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梨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立方體 20">
              <a:extLst>
                <a:ext uri="{FF2B5EF4-FFF2-40B4-BE49-F238E27FC236}">
                  <a16:creationId xmlns:a16="http://schemas.microsoft.com/office/drawing/2014/main" id="{436D4F07-BE3B-41EB-A1B2-FAB2905756BB}"/>
                </a:ext>
              </a:extLst>
            </p:cNvPr>
            <p:cNvSpPr/>
            <p:nvPr/>
          </p:nvSpPr>
          <p:spPr>
            <a:xfrm>
              <a:off x="2873315" y="4788696"/>
              <a:ext cx="360000" cy="360000"/>
            </a:xfrm>
            <a:prstGeom prst="cub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梨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639A3E0E-989A-4BB0-A71D-F0F1045BC91A}"/>
              </a:ext>
            </a:extLst>
          </p:cNvPr>
          <p:cNvGrpSpPr/>
          <p:nvPr/>
        </p:nvGrpSpPr>
        <p:grpSpPr>
          <a:xfrm>
            <a:off x="827357" y="3691603"/>
            <a:ext cx="3364116" cy="428243"/>
            <a:chOff x="797062" y="5524693"/>
            <a:chExt cx="3364116" cy="428243"/>
          </a:xfrm>
        </p:grpSpPr>
        <p:grpSp>
          <p:nvGrpSpPr>
            <p:cNvPr id="33" name="群組 32">
              <a:extLst>
                <a:ext uri="{FF2B5EF4-FFF2-40B4-BE49-F238E27FC236}">
                  <a16:creationId xmlns:a16="http://schemas.microsoft.com/office/drawing/2014/main" id="{94A677E4-4BCD-48B3-B9A3-2AD82323E0B1}"/>
                </a:ext>
              </a:extLst>
            </p:cNvPr>
            <p:cNvGrpSpPr/>
            <p:nvPr/>
          </p:nvGrpSpPr>
          <p:grpSpPr>
            <a:xfrm>
              <a:off x="797062" y="5808936"/>
              <a:ext cx="3364116" cy="144000"/>
              <a:chOff x="1736841" y="5808936"/>
              <a:chExt cx="3364116" cy="144000"/>
            </a:xfrm>
          </p:grpSpPr>
          <p:grpSp>
            <p:nvGrpSpPr>
              <p:cNvPr id="27" name="群組 26">
                <a:extLst>
                  <a:ext uri="{FF2B5EF4-FFF2-40B4-BE49-F238E27FC236}">
                    <a16:creationId xmlns:a16="http://schemas.microsoft.com/office/drawing/2014/main" id="{6B1EA2F6-021F-450A-AB3D-BC9DF634F64B}"/>
                  </a:ext>
                </a:extLst>
              </p:cNvPr>
              <p:cNvGrpSpPr/>
              <p:nvPr/>
            </p:nvGrpSpPr>
            <p:grpSpPr>
              <a:xfrm>
                <a:off x="1736841" y="5808936"/>
                <a:ext cx="1736476" cy="144000"/>
                <a:chOff x="1736841" y="5808936"/>
                <a:chExt cx="1736476" cy="144000"/>
              </a:xfrm>
            </p:grpSpPr>
            <p:sp>
              <p:nvSpPr>
                <p:cNvPr id="23" name="平行四邊形 22">
                  <a:extLst>
                    <a:ext uri="{FF2B5EF4-FFF2-40B4-BE49-F238E27FC236}">
                      <a16:creationId xmlns:a16="http://schemas.microsoft.com/office/drawing/2014/main" id="{EF941523-8D6B-4769-8F7B-8D86F12EA591}"/>
                    </a:ext>
                  </a:extLst>
                </p:cNvPr>
                <p:cNvSpPr/>
                <p:nvPr/>
              </p:nvSpPr>
              <p:spPr>
                <a:xfrm>
                  <a:off x="1736841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24" name="平行四邊形 23">
                  <a:extLst>
                    <a:ext uri="{FF2B5EF4-FFF2-40B4-BE49-F238E27FC236}">
                      <a16:creationId xmlns:a16="http://schemas.microsoft.com/office/drawing/2014/main" id="{E54BB4EA-09A0-44C1-8E0C-7A5B9F0E20B7}"/>
                    </a:ext>
                  </a:extLst>
                </p:cNvPr>
                <p:cNvSpPr/>
                <p:nvPr/>
              </p:nvSpPr>
              <p:spPr>
                <a:xfrm>
                  <a:off x="2149833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25" name="平行四邊形 24">
                  <a:extLst>
                    <a:ext uri="{FF2B5EF4-FFF2-40B4-BE49-F238E27FC236}">
                      <a16:creationId xmlns:a16="http://schemas.microsoft.com/office/drawing/2014/main" id="{798430A1-3C44-4F8B-B60B-4CEDDEA6442F}"/>
                    </a:ext>
                  </a:extLst>
                </p:cNvPr>
                <p:cNvSpPr/>
                <p:nvPr/>
              </p:nvSpPr>
              <p:spPr>
                <a:xfrm>
                  <a:off x="2556325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26" name="平行四邊形 25">
                  <a:extLst>
                    <a:ext uri="{FF2B5EF4-FFF2-40B4-BE49-F238E27FC236}">
                      <a16:creationId xmlns:a16="http://schemas.microsoft.com/office/drawing/2014/main" id="{478D8E9D-57B4-4A27-ACE1-AF70A977F8A8}"/>
                    </a:ext>
                  </a:extLst>
                </p:cNvPr>
                <p:cNvSpPr/>
                <p:nvPr/>
              </p:nvSpPr>
              <p:spPr>
                <a:xfrm>
                  <a:off x="2969317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</p:grpSp>
          <p:grpSp>
            <p:nvGrpSpPr>
              <p:cNvPr id="28" name="群組 27">
                <a:extLst>
                  <a:ext uri="{FF2B5EF4-FFF2-40B4-BE49-F238E27FC236}">
                    <a16:creationId xmlns:a16="http://schemas.microsoft.com/office/drawing/2014/main" id="{05E7CE13-4DE0-4E4F-8E76-6FC4E5E20E57}"/>
                  </a:ext>
                </a:extLst>
              </p:cNvPr>
              <p:cNvGrpSpPr/>
              <p:nvPr/>
            </p:nvGrpSpPr>
            <p:grpSpPr>
              <a:xfrm>
                <a:off x="3374006" y="5808936"/>
                <a:ext cx="1726951" cy="144000"/>
                <a:chOff x="1736841" y="5808936"/>
                <a:chExt cx="1726951" cy="144000"/>
              </a:xfrm>
            </p:grpSpPr>
            <p:sp>
              <p:nvSpPr>
                <p:cNvPr id="29" name="平行四邊形 28">
                  <a:extLst>
                    <a:ext uri="{FF2B5EF4-FFF2-40B4-BE49-F238E27FC236}">
                      <a16:creationId xmlns:a16="http://schemas.microsoft.com/office/drawing/2014/main" id="{F5365B40-8168-4E54-9E1A-7C8D7042312F}"/>
                    </a:ext>
                  </a:extLst>
                </p:cNvPr>
                <p:cNvSpPr/>
                <p:nvPr/>
              </p:nvSpPr>
              <p:spPr>
                <a:xfrm>
                  <a:off x="1736841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30" name="平行四邊形 29">
                  <a:extLst>
                    <a:ext uri="{FF2B5EF4-FFF2-40B4-BE49-F238E27FC236}">
                      <a16:creationId xmlns:a16="http://schemas.microsoft.com/office/drawing/2014/main" id="{70A6EA97-49B8-44A4-8632-5AF49507BDBB}"/>
                    </a:ext>
                  </a:extLst>
                </p:cNvPr>
                <p:cNvSpPr/>
                <p:nvPr/>
              </p:nvSpPr>
              <p:spPr>
                <a:xfrm>
                  <a:off x="2140308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31" name="平行四邊形 30">
                  <a:extLst>
                    <a:ext uri="{FF2B5EF4-FFF2-40B4-BE49-F238E27FC236}">
                      <a16:creationId xmlns:a16="http://schemas.microsoft.com/office/drawing/2014/main" id="{73D1CEA8-124F-4F49-A2AC-7C8C48D9EBA6}"/>
                    </a:ext>
                  </a:extLst>
                </p:cNvPr>
                <p:cNvSpPr/>
                <p:nvPr/>
              </p:nvSpPr>
              <p:spPr>
                <a:xfrm>
                  <a:off x="2546800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32" name="平行四邊形 31">
                  <a:extLst>
                    <a:ext uri="{FF2B5EF4-FFF2-40B4-BE49-F238E27FC236}">
                      <a16:creationId xmlns:a16="http://schemas.microsoft.com/office/drawing/2014/main" id="{34DAC884-C615-42A2-8BF6-5723327AF3E1}"/>
                    </a:ext>
                  </a:extLst>
                </p:cNvPr>
                <p:cNvSpPr/>
                <p:nvPr/>
              </p:nvSpPr>
              <p:spPr>
                <a:xfrm>
                  <a:off x="2959792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</p:grpSp>
        </p:grpSp>
        <p:sp>
          <p:nvSpPr>
            <p:cNvPr id="34" name="立方體 33">
              <a:extLst>
                <a:ext uri="{FF2B5EF4-FFF2-40B4-BE49-F238E27FC236}">
                  <a16:creationId xmlns:a16="http://schemas.microsoft.com/office/drawing/2014/main" id="{394DCED6-ABA5-44D4-9D07-6347FA915283}"/>
                </a:ext>
              </a:extLst>
            </p:cNvPr>
            <p:cNvSpPr/>
            <p:nvPr/>
          </p:nvSpPr>
          <p:spPr>
            <a:xfrm>
              <a:off x="915017" y="5524693"/>
              <a:ext cx="360000" cy="360000"/>
            </a:xfrm>
            <a:prstGeom prst="cube">
              <a:avLst/>
            </a:prstGeom>
            <a:solidFill>
              <a:srgbClr val="FF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蘋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立方體 34">
              <a:extLst>
                <a:ext uri="{FF2B5EF4-FFF2-40B4-BE49-F238E27FC236}">
                  <a16:creationId xmlns:a16="http://schemas.microsoft.com/office/drawing/2014/main" id="{9B2061BE-267F-4DB2-9CD6-14A2D22BBFF4}"/>
                </a:ext>
              </a:extLst>
            </p:cNvPr>
            <p:cNvSpPr/>
            <p:nvPr/>
          </p:nvSpPr>
          <p:spPr>
            <a:xfrm>
              <a:off x="1726262" y="5524693"/>
              <a:ext cx="360000" cy="360000"/>
            </a:xfrm>
            <a:prstGeom prst="cube">
              <a:avLst/>
            </a:prstGeom>
            <a:solidFill>
              <a:srgbClr val="FF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蘋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14AC0527-CA07-4AB0-BDFD-ADB5B9DD8095}"/>
              </a:ext>
            </a:extLst>
          </p:cNvPr>
          <p:cNvGrpSpPr/>
          <p:nvPr/>
        </p:nvGrpSpPr>
        <p:grpSpPr>
          <a:xfrm>
            <a:off x="5321437" y="3013581"/>
            <a:ext cx="2576944" cy="635312"/>
            <a:chOff x="1422401" y="4703306"/>
            <a:chExt cx="2576944" cy="635312"/>
          </a:xfrm>
        </p:grpSpPr>
        <p:grpSp>
          <p:nvGrpSpPr>
            <p:cNvPr id="43" name="群組 42">
              <a:extLst>
                <a:ext uri="{FF2B5EF4-FFF2-40B4-BE49-F238E27FC236}">
                  <a16:creationId xmlns:a16="http://schemas.microsoft.com/office/drawing/2014/main" id="{489A49DF-5DA1-4C7A-9D23-6895DF6AFEFA}"/>
                </a:ext>
              </a:extLst>
            </p:cNvPr>
            <p:cNvGrpSpPr/>
            <p:nvPr/>
          </p:nvGrpSpPr>
          <p:grpSpPr>
            <a:xfrm>
              <a:off x="1422401" y="4821382"/>
              <a:ext cx="2576944" cy="517236"/>
              <a:chOff x="1422401" y="4821382"/>
              <a:chExt cx="2576944" cy="517236"/>
            </a:xfrm>
          </p:grpSpPr>
          <p:sp>
            <p:nvSpPr>
              <p:cNvPr id="45" name="手繪多邊形: 圖案 44">
                <a:extLst>
                  <a:ext uri="{FF2B5EF4-FFF2-40B4-BE49-F238E27FC236}">
                    <a16:creationId xmlns:a16="http://schemas.microsoft.com/office/drawing/2014/main" id="{C7D59BA4-8CDC-4122-B63E-05CCD29F4BDF}"/>
                  </a:ext>
                </a:extLst>
              </p:cNvPr>
              <p:cNvSpPr/>
              <p:nvPr/>
            </p:nvSpPr>
            <p:spPr>
              <a:xfrm>
                <a:off x="1422401" y="5114769"/>
                <a:ext cx="2364509" cy="223849"/>
              </a:xfrm>
              <a:custGeom>
                <a:avLst/>
                <a:gdLst>
                  <a:gd name="connsiteX0" fmla="*/ 0 w 2364509"/>
                  <a:gd name="connsiteY0" fmla="*/ 120072 h 120072"/>
                  <a:gd name="connsiteX1" fmla="*/ 0 w 2364509"/>
                  <a:gd name="connsiteY1" fmla="*/ 0 h 120072"/>
                  <a:gd name="connsiteX2" fmla="*/ 2364509 w 2364509"/>
                  <a:gd name="connsiteY2" fmla="*/ 0 h 120072"/>
                  <a:gd name="connsiteX3" fmla="*/ 2364509 w 2364509"/>
                  <a:gd name="connsiteY3" fmla="*/ 64654 h 120072"/>
                  <a:gd name="connsiteX4" fmla="*/ 0 w 2364509"/>
                  <a:gd name="connsiteY4" fmla="*/ 120072 h 120072"/>
                  <a:gd name="connsiteX0" fmla="*/ 0 w 2364509"/>
                  <a:gd name="connsiteY0" fmla="*/ 120072 h 121679"/>
                  <a:gd name="connsiteX1" fmla="*/ 0 w 2364509"/>
                  <a:gd name="connsiteY1" fmla="*/ 0 h 121679"/>
                  <a:gd name="connsiteX2" fmla="*/ 2364509 w 2364509"/>
                  <a:gd name="connsiteY2" fmla="*/ 0 h 121679"/>
                  <a:gd name="connsiteX3" fmla="*/ 2364509 w 2364509"/>
                  <a:gd name="connsiteY3" fmla="*/ 64654 h 121679"/>
                  <a:gd name="connsiteX4" fmla="*/ 0 w 2364509"/>
                  <a:gd name="connsiteY4" fmla="*/ 120072 h 121679"/>
                  <a:gd name="connsiteX0" fmla="*/ 0 w 2364509"/>
                  <a:gd name="connsiteY0" fmla="*/ 120072 h 177152"/>
                  <a:gd name="connsiteX1" fmla="*/ 0 w 2364509"/>
                  <a:gd name="connsiteY1" fmla="*/ 0 h 177152"/>
                  <a:gd name="connsiteX2" fmla="*/ 2364509 w 2364509"/>
                  <a:gd name="connsiteY2" fmla="*/ 0 h 177152"/>
                  <a:gd name="connsiteX3" fmla="*/ 2364509 w 2364509"/>
                  <a:gd name="connsiteY3" fmla="*/ 64654 h 177152"/>
                  <a:gd name="connsiteX4" fmla="*/ 858981 w 2364509"/>
                  <a:gd name="connsiteY4" fmla="*/ 175936 h 177152"/>
                  <a:gd name="connsiteX5" fmla="*/ 0 w 2364509"/>
                  <a:gd name="connsiteY5" fmla="*/ 120072 h 17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64509" h="177152">
                    <a:moveTo>
                      <a:pt x="0" y="120072"/>
                    </a:moveTo>
                    <a:lnTo>
                      <a:pt x="0" y="0"/>
                    </a:lnTo>
                    <a:lnTo>
                      <a:pt x="2364509" y="0"/>
                    </a:lnTo>
                    <a:lnTo>
                      <a:pt x="2364509" y="64654"/>
                    </a:lnTo>
                    <a:cubicBezTo>
                      <a:pt x="2095115" y="83971"/>
                      <a:pt x="1253066" y="166700"/>
                      <a:pt x="858981" y="175936"/>
                    </a:cubicBezTo>
                    <a:cubicBezTo>
                      <a:pt x="464896" y="185172"/>
                      <a:pt x="124691" y="139389"/>
                      <a:pt x="0" y="120072"/>
                    </a:cubicBezTo>
                    <a:close/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46" name="平行四邊形 45">
                <a:extLst>
                  <a:ext uri="{FF2B5EF4-FFF2-40B4-BE49-F238E27FC236}">
                    <a16:creationId xmlns:a16="http://schemas.microsoft.com/office/drawing/2014/main" id="{64597660-AD98-488D-937A-A1E656485641}"/>
                  </a:ext>
                </a:extLst>
              </p:cNvPr>
              <p:cNvSpPr/>
              <p:nvPr/>
            </p:nvSpPr>
            <p:spPr>
              <a:xfrm>
                <a:off x="1422401" y="4821382"/>
                <a:ext cx="2576944" cy="293387"/>
              </a:xfrm>
              <a:prstGeom prst="parallelogram">
                <a:avLst>
                  <a:gd name="adj" fmla="val 72223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47" name="手繪多邊形: 圖案 46">
                <a:extLst>
                  <a:ext uri="{FF2B5EF4-FFF2-40B4-BE49-F238E27FC236}">
                    <a16:creationId xmlns:a16="http://schemas.microsoft.com/office/drawing/2014/main" id="{364AD18F-3CE7-4834-B212-C5453B11F86F}"/>
                  </a:ext>
                </a:extLst>
              </p:cNvPr>
              <p:cNvSpPr/>
              <p:nvPr/>
            </p:nvSpPr>
            <p:spPr>
              <a:xfrm>
                <a:off x="3792682" y="4821382"/>
                <a:ext cx="206663" cy="375227"/>
              </a:xfrm>
              <a:custGeom>
                <a:avLst/>
                <a:gdLst>
                  <a:gd name="connsiteX0" fmla="*/ 193963 w 193963"/>
                  <a:gd name="connsiteY0" fmla="*/ 0 h 387927"/>
                  <a:gd name="connsiteX1" fmla="*/ 193963 w 193963"/>
                  <a:gd name="connsiteY1" fmla="*/ 129309 h 387927"/>
                  <a:gd name="connsiteX2" fmla="*/ 0 w 193963"/>
                  <a:gd name="connsiteY2" fmla="*/ 387927 h 387927"/>
                  <a:gd name="connsiteX0" fmla="*/ 193963 w 193963"/>
                  <a:gd name="connsiteY0" fmla="*/ 0 h 368877"/>
                  <a:gd name="connsiteX1" fmla="*/ 193963 w 193963"/>
                  <a:gd name="connsiteY1" fmla="*/ 110259 h 368877"/>
                  <a:gd name="connsiteX2" fmla="*/ 0 w 193963"/>
                  <a:gd name="connsiteY2" fmla="*/ 368877 h 368877"/>
                  <a:gd name="connsiteX0" fmla="*/ 206663 w 206663"/>
                  <a:gd name="connsiteY0" fmla="*/ 0 h 375227"/>
                  <a:gd name="connsiteX1" fmla="*/ 206663 w 206663"/>
                  <a:gd name="connsiteY1" fmla="*/ 110259 h 375227"/>
                  <a:gd name="connsiteX2" fmla="*/ 0 w 206663"/>
                  <a:gd name="connsiteY2" fmla="*/ 375227 h 375227"/>
                  <a:gd name="connsiteX0" fmla="*/ 206663 w 206663"/>
                  <a:gd name="connsiteY0" fmla="*/ 0 h 375227"/>
                  <a:gd name="connsiteX1" fmla="*/ 203488 w 206663"/>
                  <a:gd name="connsiteY1" fmla="*/ 97559 h 375227"/>
                  <a:gd name="connsiteX2" fmla="*/ 0 w 206663"/>
                  <a:gd name="connsiteY2" fmla="*/ 375227 h 375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663" h="375227">
                    <a:moveTo>
                      <a:pt x="206663" y="0"/>
                    </a:moveTo>
                    <a:lnTo>
                      <a:pt x="203488" y="97559"/>
                    </a:lnTo>
                    <a:lnTo>
                      <a:pt x="0" y="375227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44" name="立方體 43">
              <a:extLst>
                <a:ext uri="{FF2B5EF4-FFF2-40B4-BE49-F238E27FC236}">
                  <a16:creationId xmlns:a16="http://schemas.microsoft.com/office/drawing/2014/main" id="{EB03C2A5-FF0E-4649-9072-873C76DED3F2}"/>
                </a:ext>
              </a:extLst>
            </p:cNvPr>
            <p:cNvSpPr/>
            <p:nvPr/>
          </p:nvSpPr>
          <p:spPr>
            <a:xfrm>
              <a:off x="3493943" y="4703306"/>
              <a:ext cx="390813" cy="375227"/>
            </a:xfrm>
            <a:prstGeom prst="cube">
              <a:avLst>
                <a:gd name="adj" fmla="val 49158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CEF36475-6A4C-47A4-9971-9AD0D7098F3E}"/>
              </a:ext>
            </a:extLst>
          </p:cNvPr>
          <p:cNvGrpSpPr/>
          <p:nvPr/>
        </p:nvGrpSpPr>
        <p:grpSpPr>
          <a:xfrm>
            <a:off x="4789757" y="3691603"/>
            <a:ext cx="3364116" cy="428243"/>
            <a:chOff x="797062" y="5524693"/>
            <a:chExt cx="3364116" cy="428243"/>
          </a:xfrm>
        </p:grpSpPr>
        <p:grpSp>
          <p:nvGrpSpPr>
            <p:cNvPr id="49" name="群組 48">
              <a:extLst>
                <a:ext uri="{FF2B5EF4-FFF2-40B4-BE49-F238E27FC236}">
                  <a16:creationId xmlns:a16="http://schemas.microsoft.com/office/drawing/2014/main" id="{B4DE7699-0D61-49C5-83FF-050B250944C5}"/>
                </a:ext>
              </a:extLst>
            </p:cNvPr>
            <p:cNvGrpSpPr/>
            <p:nvPr/>
          </p:nvGrpSpPr>
          <p:grpSpPr>
            <a:xfrm>
              <a:off x="797062" y="5808936"/>
              <a:ext cx="3364116" cy="144000"/>
              <a:chOff x="1736841" y="5808936"/>
              <a:chExt cx="3364116" cy="144000"/>
            </a:xfrm>
          </p:grpSpPr>
          <p:grpSp>
            <p:nvGrpSpPr>
              <p:cNvPr id="52" name="群組 51">
                <a:extLst>
                  <a:ext uri="{FF2B5EF4-FFF2-40B4-BE49-F238E27FC236}">
                    <a16:creationId xmlns:a16="http://schemas.microsoft.com/office/drawing/2014/main" id="{DADE3D5F-2E92-4AEA-9019-23F72481D509}"/>
                  </a:ext>
                </a:extLst>
              </p:cNvPr>
              <p:cNvGrpSpPr/>
              <p:nvPr/>
            </p:nvGrpSpPr>
            <p:grpSpPr>
              <a:xfrm>
                <a:off x="1736841" y="5808936"/>
                <a:ext cx="1736476" cy="144000"/>
                <a:chOff x="1736841" y="5808936"/>
                <a:chExt cx="1736476" cy="144000"/>
              </a:xfrm>
            </p:grpSpPr>
            <p:sp>
              <p:nvSpPr>
                <p:cNvPr id="58" name="平行四邊形 57">
                  <a:extLst>
                    <a:ext uri="{FF2B5EF4-FFF2-40B4-BE49-F238E27FC236}">
                      <a16:creationId xmlns:a16="http://schemas.microsoft.com/office/drawing/2014/main" id="{1FECEF2F-8E81-4BB2-8227-575C7D74F264}"/>
                    </a:ext>
                  </a:extLst>
                </p:cNvPr>
                <p:cNvSpPr/>
                <p:nvPr/>
              </p:nvSpPr>
              <p:spPr>
                <a:xfrm>
                  <a:off x="1736841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59" name="平行四邊形 58">
                  <a:extLst>
                    <a:ext uri="{FF2B5EF4-FFF2-40B4-BE49-F238E27FC236}">
                      <a16:creationId xmlns:a16="http://schemas.microsoft.com/office/drawing/2014/main" id="{1FAA7AFA-CE6A-4120-8A62-AF2F6B68CA10}"/>
                    </a:ext>
                  </a:extLst>
                </p:cNvPr>
                <p:cNvSpPr/>
                <p:nvPr/>
              </p:nvSpPr>
              <p:spPr>
                <a:xfrm>
                  <a:off x="2149833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60" name="平行四邊形 59">
                  <a:extLst>
                    <a:ext uri="{FF2B5EF4-FFF2-40B4-BE49-F238E27FC236}">
                      <a16:creationId xmlns:a16="http://schemas.microsoft.com/office/drawing/2014/main" id="{1611DAEE-6452-47C2-973E-237DC1D2B135}"/>
                    </a:ext>
                  </a:extLst>
                </p:cNvPr>
                <p:cNvSpPr/>
                <p:nvPr/>
              </p:nvSpPr>
              <p:spPr>
                <a:xfrm>
                  <a:off x="2556325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61" name="平行四邊形 60">
                  <a:extLst>
                    <a:ext uri="{FF2B5EF4-FFF2-40B4-BE49-F238E27FC236}">
                      <a16:creationId xmlns:a16="http://schemas.microsoft.com/office/drawing/2014/main" id="{6B379F8E-005F-439F-AD73-BA6FB7A1541D}"/>
                    </a:ext>
                  </a:extLst>
                </p:cNvPr>
                <p:cNvSpPr/>
                <p:nvPr/>
              </p:nvSpPr>
              <p:spPr>
                <a:xfrm>
                  <a:off x="2969317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</p:grpSp>
          <p:grpSp>
            <p:nvGrpSpPr>
              <p:cNvPr id="53" name="群組 52">
                <a:extLst>
                  <a:ext uri="{FF2B5EF4-FFF2-40B4-BE49-F238E27FC236}">
                    <a16:creationId xmlns:a16="http://schemas.microsoft.com/office/drawing/2014/main" id="{9445A92E-7FEA-47D1-9549-35242ED853CA}"/>
                  </a:ext>
                </a:extLst>
              </p:cNvPr>
              <p:cNvGrpSpPr/>
              <p:nvPr/>
            </p:nvGrpSpPr>
            <p:grpSpPr>
              <a:xfrm>
                <a:off x="3374006" y="5808936"/>
                <a:ext cx="1726951" cy="144000"/>
                <a:chOff x="1736841" y="5808936"/>
                <a:chExt cx="1726951" cy="144000"/>
              </a:xfrm>
            </p:grpSpPr>
            <p:sp>
              <p:nvSpPr>
                <p:cNvPr id="54" name="平行四邊形 53">
                  <a:extLst>
                    <a:ext uri="{FF2B5EF4-FFF2-40B4-BE49-F238E27FC236}">
                      <a16:creationId xmlns:a16="http://schemas.microsoft.com/office/drawing/2014/main" id="{7262719B-596A-4C44-8D20-EF92E0EA52DE}"/>
                    </a:ext>
                  </a:extLst>
                </p:cNvPr>
                <p:cNvSpPr/>
                <p:nvPr/>
              </p:nvSpPr>
              <p:spPr>
                <a:xfrm>
                  <a:off x="1736841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55" name="平行四邊形 54">
                  <a:extLst>
                    <a:ext uri="{FF2B5EF4-FFF2-40B4-BE49-F238E27FC236}">
                      <a16:creationId xmlns:a16="http://schemas.microsoft.com/office/drawing/2014/main" id="{57CA18A5-69C9-44F8-94F3-9F3939408D68}"/>
                    </a:ext>
                  </a:extLst>
                </p:cNvPr>
                <p:cNvSpPr/>
                <p:nvPr/>
              </p:nvSpPr>
              <p:spPr>
                <a:xfrm>
                  <a:off x="2140308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56" name="平行四邊形 55">
                  <a:extLst>
                    <a:ext uri="{FF2B5EF4-FFF2-40B4-BE49-F238E27FC236}">
                      <a16:creationId xmlns:a16="http://schemas.microsoft.com/office/drawing/2014/main" id="{00E57230-316D-4AA5-80F2-DEFBFA85E82D}"/>
                    </a:ext>
                  </a:extLst>
                </p:cNvPr>
                <p:cNvSpPr/>
                <p:nvPr/>
              </p:nvSpPr>
              <p:spPr>
                <a:xfrm>
                  <a:off x="2546800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57" name="平行四邊形 56">
                  <a:extLst>
                    <a:ext uri="{FF2B5EF4-FFF2-40B4-BE49-F238E27FC236}">
                      <a16:creationId xmlns:a16="http://schemas.microsoft.com/office/drawing/2014/main" id="{E5A05598-5296-47E9-ADE3-DA45D153843B}"/>
                    </a:ext>
                  </a:extLst>
                </p:cNvPr>
                <p:cNvSpPr/>
                <p:nvPr/>
              </p:nvSpPr>
              <p:spPr>
                <a:xfrm>
                  <a:off x="2959792" y="5808936"/>
                  <a:ext cx="504000" cy="144000"/>
                </a:xfrm>
                <a:prstGeom prst="parallelogram">
                  <a:avLst>
                    <a:gd name="adj" fmla="val 69357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</p:grpSp>
        </p:grpSp>
        <p:sp>
          <p:nvSpPr>
            <p:cNvPr id="50" name="立方體 49">
              <a:extLst>
                <a:ext uri="{FF2B5EF4-FFF2-40B4-BE49-F238E27FC236}">
                  <a16:creationId xmlns:a16="http://schemas.microsoft.com/office/drawing/2014/main" id="{1F5D443D-FA5C-4882-9C48-1DEEA12E0DA9}"/>
                </a:ext>
              </a:extLst>
            </p:cNvPr>
            <p:cNvSpPr/>
            <p:nvPr/>
          </p:nvSpPr>
          <p:spPr>
            <a:xfrm>
              <a:off x="915017" y="5524693"/>
              <a:ext cx="360000" cy="360000"/>
            </a:xfrm>
            <a:prstGeom prst="cube">
              <a:avLst/>
            </a:prstGeom>
            <a:solidFill>
              <a:srgbClr val="FF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蘋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立方體 50">
              <a:extLst>
                <a:ext uri="{FF2B5EF4-FFF2-40B4-BE49-F238E27FC236}">
                  <a16:creationId xmlns:a16="http://schemas.microsoft.com/office/drawing/2014/main" id="{3A9FE5DA-097A-4C2A-8AED-136179B033B0}"/>
                </a:ext>
              </a:extLst>
            </p:cNvPr>
            <p:cNvSpPr/>
            <p:nvPr/>
          </p:nvSpPr>
          <p:spPr>
            <a:xfrm>
              <a:off x="1726262" y="5524693"/>
              <a:ext cx="360000" cy="360000"/>
            </a:xfrm>
            <a:prstGeom prst="cube">
              <a:avLst/>
            </a:prstGeom>
            <a:solidFill>
              <a:srgbClr val="FF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蘋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2" name="立方體 61">
              <a:extLst>
                <a:ext uri="{FF2B5EF4-FFF2-40B4-BE49-F238E27FC236}">
                  <a16:creationId xmlns:a16="http://schemas.microsoft.com/office/drawing/2014/main" id="{B790E637-5E46-4591-9687-43AD875B1BE5}"/>
                </a:ext>
              </a:extLst>
            </p:cNvPr>
            <p:cNvSpPr/>
            <p:nvPr/>
          </p:nvSpPr>
          <p:spPr>
            <a:xfrm>
              <a:off x="1326132" y="5524693"/>
              <a:ext cx="360000" cy="360000"/>
            </a:xfrm>
            <a:prstGeom prst="cub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梨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立方體 62">
              <a:extLst>
                <a:ext uri="{FF2B5EF4-FFF2-40B4-BE49-F238E27FC236}">
                  <a16:creationId xmlns:a16="http://schemas.microsoft.com/office/drawing/2014/main" id="{25B03E72-A972-49D8-9116-CFE45B44E827}"/>
                </a:ext>
              </a:extLst>
            </p:cNvPr>
            <p:cNvSpPr/>
            <p:nvPr/>
          </p:nvSpPr>
          <p:spPr>
            <a:xfrm>
              <a:off x="2136165" y="5524693"/>
              <a:ext cx="360000" cy="360000"/>
            </a:xfrm>
            <a:prstGeom prst="cub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梨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立方體 63">
              <a:extLst>
                <a:ext uri="{FF2B5EF4-FFF2-40B4-BE49-F238E27FC236}">
                  <a16:creationId xmlns:a16="http://schemas.microsoft.com/office/drawing/2014/main" id="{4B3F869C-765D-4F50-9D3A-51A1A00237F2}"/>
                </a:ext>
              </a:extLst>
            </p:cNvPr>
            <p:cNvSpPr/>
            <p:nvPr/>
          </p:nvSpPr>
          <p:spPr>
            <a:xfrm>
              <a:off x="2555969" y="5524693"/>
              <a:ext cx="360000" cy="360000"/>
            </a:xfrm>
            <a:prstGeom prst="cub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梨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立方體 64">
              <a:extLst>
                <a:ext uri="{FF2B5EF4-FFF2-40B4-BE49-F238E27FC236}">
                  <a16:creationId xmlns:a16="http://schemas.microsoft.com/office/drawing/2014/main" id="{F1E7B1B9-6163-46E6-A456-D3D49F6FCEA6}"/>
                </a:ext>
              </a:extLst>
            </p:cNvPr>
            <p:cNvSpPr/>
            <p:nvPr/>
          </p:nvSpPr>
          <p:spPr>
            <a:xfrm>
              <a:off x="2951276" y="5524693"/>
              <a:ext cx="360000" cy="360000"/>
            </a:xfrm>
            <a:prstGeom prst="cub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</a:rPr>
                <a:t>梨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6" name="矩形 65">
            <a:extLst>
              <a:ext uri="{FF2B5EF4-FFF2-40B4-BE49-F238E27FC236}">
                <a16:creationId xmlns:a16="http://schemas.microsoft.com/office/drawing/2014/main" id="{96E35A9D-F953-4535-85D2-4366B0D0596F}"/>
              </a:ext>
            </a:extLst>
          </p:cNvPr>
          <p:cNvSpPr/>
          <p:nvPr/>
        </p:nvSpPr>
        <p:spPr>
          <a:xfrm>
            <a:off x="4176488" y="2871527"/>
            <a:ext cx="960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SC(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梨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,4)</a:t>
            </a:r>
            <a:endParaRPr lang="zh-HK" altLang="en-US" dirty="0"/>
          </a:p>
        </p:txBody>
      </p:sp>
      <p:sp>
        <p:nvSpPr>
          <p:cNvPr id="67" name="箭號: 向右 66">
            <a:extLst>
              <a:ext uri="{FF2B5EF4-FFF2-40B4-BE49-F238E27FC236}">
                <a16:creationId xmlns:a16="http://schemas.microsoft.com/office/drawing/2014/main" id="{43B8FC8A-22DF-4C28-91DD-9C34F41E26DB}"/>
              </a:ext>
            </a:extLst>
          </p:cNvPr>
          <p:cNvSpPr/>
          <p:nvPr/>
        </p:nvSpPr>
        <p:spPr>
          <a:xfrm>
            <a:off x="4383315" y="3250684"/>
            <a:ext cx="504000" cy="27624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4D05D779-DCE2-400C-ABD5-385F1474FF5B}"/>
              </a:ext>
            </a:extLst>
          </p:cNvPr>
          <p:cNvSpPr/>
          <p:nvPr/>
        </p:nvSpPr>
        <p:spPr>
          <a:xfrm>
            <a:off x="419878" y="4204331"/>
            <a:ext cx="2452916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(b)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的初始內容是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9" name="表格 68">
            <a:extLst>
              <a:ext uri="{FF2B5EF4-FFF2-40B4-BE49-F238E27FC236}">
                <a16:creationId xmlns:a16="http://schemas.microsoft.com/office/drawing/2014/main" id="{8B2CA7D9-8A6E-4A25-945B-BC65A7C351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295336"/>
              </p:ext>
            </p:extLst>
          </p:nvPr>
        </p:nvGraphicFramePr>
        <p:xfrm>
          <a:off x="1143230" y="4619916"/>
          <a:ext cx="6343420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426">
                  <a:extLst>
                    <a:ext uri="{9D8B030D-6E8A-4147-A177-3AD203B41FA5}">
                      <a16:colId xmlns:a16="http://schemas.microsoft.com/office/drawing/2014/main" val="3884713657"/>
                    </a:ext>
                  </a:extLst>
                </a:gridCol>
                <a:gridCol w="730481">
                  <a:extLst>
                    <a:ext uri="{9D8B030D-6E8A-4147-A177-3AD203B41FA5}">
                      <a16:colId xmlns:a16="http://schemas.microsoft.com/office/drawing/2014/main" val="3741307873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32790841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706756437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5204528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1344765566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297259808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47680699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9060522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813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蘋果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zh-HK" sz="1800" kern="100" dirty="0">
                          <a:effectLst/>
                        </a:rPr>
                        <a:t>蘋果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8830784"/>
                  </a:ext>
                </a:extLst>
              </a:tr>
            </a:tbl>
          </a:graphicData>
        </a:graphic>
      </p:graphicFrame>
      <p:sp>
        <p:nvSpPr>
          <p:cNvPr id="70" name="矩形 69">
            <a:extLst>
              <a:ext uri="{FF2B5EF4-FFF2-40B4-BE49-F238E27FC236}">
                <a16:creationId xmlns:a16="http://schemas.microsoft.com/office/drawing/2014/main" id="{D2DA992E-68E9-486C-A123-0B9764D184DA}"/>
              </a:ext>
            </a:extLst>
          </p:cNvPr>
          <p:cNvSpPr/>
          <p:nvPr/>
        </p:nvSpPr>
        <p:spPr>
          <a:xfrm>
            <a:off x="785390" y="5243806"/>
            <a:ext cx="69984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US" altLang="zh-HK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順序執行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SC(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桃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,4)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SC(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蜜瓜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,3)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SC(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芒果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,1)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後，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的內容是什麼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?</a:t>
            </a:r>
            <a:endParaRPr lang="zh-HK" altLang="en-US" dirty="0"/>
          </a:p>
        </p:txBody>
      </p:sp>
      <p:graphicFrame>
        <p:nvGraphicFramePr>
          <p:cNvPr id="71" name="表格 70">
            <a:extLst>
              <a:ext uri="{FF2B5EF4-FFF2-40B4-BE49-F238E27FC236}">
                <a16:creationId xmlns:a16="http://schemas.microsoft.com/office/drawing/2014/main" id="{9B64F429-E325-4CA8-869A-0BC5E60AE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422899"/>
              </p:ext>
            </p:extLst>
          </p:nvPr>
        </p:nvGraphicFramePr>
        <p:xfrm>
          <a:off x="1143230" y="5610371"/>
          <a:ext cx="6343420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426">
                  <a:extLst>
                    <a:ext uri="{9D8B030D-6E8A-4147-A177-3AD203B41FA5}">
                      <a16:colId xmlns:a16="http://schemas.microsoft.com/office/drawing/2014/main" val="3884713657"/>
                    </a:ext>
                  </a:extLst>
                </a:gridCol>
                <a:gridCol w="730481">
                  <a:extLst>
                    <a:ext uri="{9D8B030D-6E8A-4147-A177-3AD203B41FA5}">
                      <a16:colId xmlns:a16="http://schemas.microsoft.com/office/drawing/2014/main" val="3741307873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32790841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706756437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5204528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1344765566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297259808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47680699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9060522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813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S[</a:t>
                      </a: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r>
                        <a:rPr lang="en-US" sz="1800" kern="100" dirty="0">
                          <a:effectLst/>
                        </a:rPr>
                        <a:t>]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蘋果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zh-HK" sz="1800" kern="100" dirty="0">
                          <a:effectLst/>
                        </a:rPr>
                        <a:t>蘋果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8830784"/>
                  </a:ext>
                </a:extLst>
              </a:tr>
            </a:tbl>
          </a:graphicData>
        </a:graphic>
      </p:graphicFrame>
      <p:sp>
        <p:nvSpPr>
          <p:cNvPr id="72" name="矩形 71">
            <a:extLst>
              <a:ext uri="{FF2B5EF4-FFF2-40B4-BE49-F238E27FC236}">
                <a16:creationId xmlns:a16="http://schemas.microsoft.com/office/drawing/2014/main" id="{1DB27E8E-B098-42B4-9F23-41F85B4DEC8D}"/>
              </a:ext>
            </a:extLst>
          </p:cNvPr>
          <p:cNvSpPr/>
          <p:nvPr/>
        </p:nvSpPr>
        <p:spPr>
          <a:xfrm>
            <a:off x="7588385" y="343953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Courier New" panose="02070309020205020404" pitchFamily="49" charset="0"/>
              </a:rPr>
              <a:t>失敗</a:t>
            </a:r>
            <a:endParaRPr lang="en-US" altLang="zh-TW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Courier New" panose="02070309020205020404" pitchFamily="49" charset="0"/>
              </a:rPr>
              <a:t>成功</a:t>
            </a:r>
            <a:endParaRPr lang="zh-HK" altLang="en-US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0B01E47D-488F-4CDC-B08D-66C19C75E8A2}"/>
              </a:ext>
            </a:extLst>
          </p:cNvPr>
          <p:cNvSpPr/>
          <p:nvPr/>
        </p:nvSpPr>
        <p:spPr>
          <a:xfrm>
            <a:off x="3853684" y="6197958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-1</a:t>
            </a:r>
            <a:endParaRPr lang="zh-HK" altLang="en-US" dirty="0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4C01C0A5-6A3B-469F-A9E8-F66B17C084D7}"/>
              </a:ext>
            </a:extLst>
          </p:cNvPr>
          <p:cNvSpPr/>
          <p:nvPr/>
        </p:nvSpPr>
        <p:spPr>
          <a:xfrm>
            <a:off x="768407" y="6199744"/>
            <a:ext cx="3036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(ii) SC(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梅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,9)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的傳回值是什麼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?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5" name="表格 74">
            <a:extLst>
              <a:ext uri="{FF2B5EF4-FFF2-40B4-BE49-F238E27FC236}">
                <a16:creationId xmlns:a16="http://schemas.microsoft.com/office/drawing/2014/main" id="{3DDA3954-8473-4AB4-9FB8-895EF445F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867736"/>
              </p:ext>
            </p:extLst>
          </p:nvPr>
        </p:nvGraphicFramePr>
        <p:xfrm>
          <a:off x="1615145" y="5878283"/>
          <a:ext cx="5118635" cy="274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0481">
                  <a:extLst>
                    <a:ext uri="{9D8B030D-6E8A-4147-A177-3AD203B41FA5}">
                      <a16:colId xmlns:a16="http://schemas.microsoft.com/office/drawing/2014/main" val="2218311613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512375691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1337403045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64969829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454260616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1901581226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13080825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HK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桃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zh-HK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桃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zh-HK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桃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zh-HK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桃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zh-HK" kern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芒果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194987"/>
                  </a:ext>
                </a:extLst>
              </a:tr>
            </a:tbl>
          </a:graphicData>
        </a:graphic>
      </p:graphicFrame>
      <p:cxnSp>
        <p:nvCxnSpPr>
          <p:cNvPr id="77" name="直線接點 76">
            <a:extLst>
              <a:ext uri="{FF2B5EF4-FFF2-40B4-BE49-F238E27FC236}">
                <a16:creationId xmlns:a16="http://schemas.microsoft.com/office/drawing/2014/main" id="{A8D3A024-F09C-4D10-99AB-C4D9F0E18F98}"/>
              </a:ext>
            </a:extLst>
          </p:cNvPr>
          <p:cNvCxnSpPr/>
          <p:nvPr/>
        </p:nvCxnSpPr>
        <p:spPr>
          <a:xfrm flipV="1">
            <a:off x="3071390" y="5243806"/>
            <a:ext cx="864591" cy="3665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C7D05D6-14BF-4B17-AC11-DC8E9926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3D51AB8B-4B89-46C3-B605-F77006014713}"/>
              </a:ext>
            </a:extLst>
          </p:cNvPr>
          <p:cNvSpPr/>
          <p:nvPr/>
        </p:nvSpPr>
        <p:spPr>
          <a:xfrm>
            <a:off x="4399686" y="6197958"/>
            <a:ext cx="872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Courier New" panose="02070309020205020404" pitchFamily="49" charset="0"/>
                <a:sym typeface="Wingdings" panose="05000000000000000000" pitchFamily="2" charset="2"/>
              </a:rPr>
              <a:t></a:t>
            </a:r>
            <a:r>
              <a:rPr lang="zh-TW" altLang="en-US" dirty="0">
                <a:solidFill>
                  <a:srgbClr val="FF0000"/>
                </a:solidFill>
                <a:latin typeface="Courier New" panose="02070309020205020404" pitchFamily="49" charset="0"/>
              </a:rPr>
              <a:t>失敗</a:t>
            </a:r>
            <a:endParaRPr lang="en-US" altLang="zh-TW" dirty="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11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5DED77F-0BD7-4ABE-B975-568AD3F1E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6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55A7FA6-FC55-4D01-8EEB-E45804226E17}"/>
              </a:ext>
            </a:extLst>
          </p:cNvPr>
          <p:cNvSpPr/>
          <p:nvPr/>
        </p:nvSpPr>
        <p:spPr>
          <a:xfrm>
            <a:off x="265923" y="1342894"/>
            <a:ext cx="2758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(iii)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SC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偽代碼。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54A15CF-ACA3-440A-ACBE-4F3AED6A4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343113"/>
              </p:ext>
            </p:extLst>
          </p:nvPr>
        </p:nvGraphicFramePr>
        <p:xfrm>
          <a:off x="669228" y="1712226"/>
          <a:ext cx="3133989" cy="38009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33989">
                  <a:extLst>
                    <a:ext uri="{9D8B030D-6E8A-4147-A177-3AD203B41FA5}">
                      <a16:colId xmlns:a16="http://schemas.microsoft.com/office/drawing/2014/main" val="28581527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sng" kern="100" dirty="0">
                          <a:solidFill>
                            <a:srgbClr val="FF0000"/>
                          </a:solidFill>
                          <a:effectLst/>
                        </a:rPr>
                        <a:t>SC(T,N)</a:t>
                      </a:r>
                      <a:endParaRPr lang="zh-TW" sz="1800" b="0" u="sng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CE(N)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count = N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= 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重複</a:t>
                      </a: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= i+1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S[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]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是空的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S[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 = ___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count = ___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直至</a:t>
                      </a: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___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 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defTabSz="4413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 -1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061998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C98DA6E9-3C51-4B21-8A56-06E311D14D1D}"/>
              </a:ext>
            </a:extLst>
          </p:cNvPr>
          <p:cNvSpPr/>
          <p:nvPr/>
        </p:nvSpPr>
        <p:spPr>
          <a:xfrm>
            <a:off x="1627712" y="4243173"/>
            <a:ext cx="953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count=0</a:t>
            </a:r>
            <a:endParaRPr lang="zh-HK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FF166F9-65B5-452D-BCB6-7CDB778C5CF2}"/>
              </a:ext>
            </a:extLst>
          </p:cNvPr>
          <p:cNvSpPr/>
          <p:nvPr/>
        </p:nvSpPr>
        <p:spPr>
          <a:xfrm>
            <a:off x="2729424" y="3977959"/>
            <a:ext cx="908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count-1</a:t>
            </a:r>
            <a:endParaRPr lang="zh-HK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482F477-DECD-44F4-8AA4-474A640B0094}"/>
              </a:ext>
            </a:extLst>
          </p:cNvPr>
          <p:cNvSpPr/>
          <p:nvPr/>
        </p:nvSpPr>
        <p:spPr>
          <a:xfrm>
            <a:off x="2580986" y="3711802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</a:rPr>
              <a:t>T</a:t>
            </a:r>
            <a:endParaRPr lang="zh-HK" altLang="en-US" dirty="0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26884FCF-646D-4335-9C5D-0B87C72F0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800091"/>
              </p:ext>
            </p:extLst>
          </p:nvPr>
        </p:nvGraphicFramePr>
        <p:xfrm>
          <a:off x="1400290" y="385508"/>
          <a:ext cx="6343420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426">
                  <a:extLst>
                    <a:ext uri="{9D8B030D-6E8A-4147-A177-3AD203B41FA5}">
                      <a16:colId xmlns:a16="http://schemas.microsoft.com/office/drawing/2014/main" val="3884713657"/>
                    </a:ext>
                  </a:extLst>
                </a:gridCol>
                <a:gridCol w="730481">
                  <a:extLst>
                    <a:ext uri="{9D8B030D-6E8A-4147-A177-3AD203B41FA5}">
                      <a16:colId xmlns:a16="http://schemas.microsoft.com/office/drawing/2014/main" val="3741307873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32790841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706756437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5204528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1344765566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3297259808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476806990"/>
                    </a:ext>
                  </a:extLst>
                </a:gridCol>
                <a:gridCol w="731359">
                  <a:extLst>
                    <a:ext uri="{9D8B030D-6E8A-4147-A177-3AD203B41FA5}">
                      <a16:colId xmlns:a16="http://schemas.microsoft.com/office/drawing/2014/main" val="29060522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813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r>
                        <a:rPr lang="zh-TW" altLang="zh-HK" sz="1800" kern="100" dirty="0">
                          <a:effectLst/>
                        </a:rPr>
                        <a:t>蘋果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蘋果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8830784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1B435F45-5A9C-4F42-8CD9-8EE019E143C7}"/>
              </a:ext>
            </a:extLst>
          </p:cNvPr>
          <p:cNvSpPr/>
          <p:nvPr/>
        </p:nvSpPr>
        <p:spPr>
          <a:xfrm>
            <a:off x="4051094" y="1712226"/>
            <a:ext cx="3435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SC(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桃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,4)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SC(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蜜瓜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,3)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SC(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芒果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,1)</a:t>
            </a:r>
            <a:endParaRPr lang="zh-HK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75575C8-41D9-425A-981E-46D6B8FC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AC30AEF0-C912-48C7-81D0-87ABB693B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141115"/>
              </p:ext>
            </p:extLst>
          </p:nvPr>
        </p:nvGraphicFramePr>
        <p:xfrm>
          <a:off x="5540899" y="3044329"/>
          <a:ext cx="2933873" cy="2468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3873">
                  <a:extLst>
                    <a:ext uri="{9D8B030D-6E8A-4147-A177-3AD203B41FA5}">
                      <a16:colId xmlns:a16="http://schemas.microsoft.com/office/drawing/2014/main" val="41477883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CE(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N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count = 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</a:t>
                      </a: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S[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是空的則</a:t>
                      </a: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count = count+1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count&gt;= N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defTabSz="354013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8189665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50F73975-A1BC-4F23-8477-468D23F4E5BB}"/>
              </a:ext>
            </a:extLst>
          </p:cNvPr>
          <p:cNvSpPr/>
          <p:nvPr/>
        </p:nvSpPr>
        <p:spPr>
          <a:xfrm>
            <a:off x="7007835" y="3044329"/>
            <a:ext cx="137544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count empty</a:t>
            </a:r>
            <a:endParaRPr lang="zh-HK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CDC2A0F-05A5-4DBC-81CF-AF7F4EB4BF0E}"/>
              </a:ext>
            </a:extLst>
          </p:cNvPr>
          <p:cNvSpPr/>
          <p:nvPr/>
        </p:nvSpPr>
        <p:spPr>
          <a:xfrm>
            <a:off x="4349694" y="1342894"/>
            <a:ext cx="644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US" altLang="zh-TW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,N)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3999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1142ED-B68B-4F2E-A178-B8010E5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7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D863AC4-A133-4645-98C9-A716B58C2AA1}"/>
              </a:ext>
            </a:extLst>
          </p:cNvPr>
          <p:cNvSpPr/>
          <p:nvPr/>
        </p:nvSpPr>
        <p:spPr>
          <a:xfrm>
            <a:off x="381000" y="361261"/>
            <a:ext cx="8134350" cy="67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(c)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家健在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區域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a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內堆疊貨箱。他編寫子程式</a:t>
            </a:r>
            <a:r>
              <a:rPr lang="en-US" altLang="zh-HK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get(t)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，當中使用了一個空的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區域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b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運用堆疊操作來提取所有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貨箱和保留其他貨箱的</a:t>
            </a:r>
            <a:r>
              <a:rPr lang="zh-TW" altLang="zh-HK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先後次序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。以下是一個例子：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E97E5FC0-F064-4D77-BCFF-77ADAB811DF0}"/>
              </a:ext>
            </a:extLst>
          </p:cNvPr>
          <p:cNvGrpSpPr/>
          <p:nvPr/>
        </p:nvGrpSpPr>
        <p:grpSpPr>
          <a:xfrm>
            <a:off x="982981" y="1203961"/>
            <a:ext cx="6606540" cy="2064289"/>
            <a:chOff x="0" y="0"/>
            <a:chExt cx="5062068" cy="1591547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0E11820F-516F-47CE-8DF7-AB3FE8C125E5}"/>
                </a:ext>
              </a:extLst>
            </p:cNvPr>
            <p:cNvGrpSpPr/>
            <p:nvPr/>
          </p:nvGrpSpPr>
          <p:grpSpPr>
            <a:xfrm>
              <a:off x="0" y="0"/>
              <a:ext cx="1792224" cy="1591547"/>
              <a:chOff x="0" y="0"/>
              <a:chExt cx="1792224" cy="1591547"/>
            </a:xfrm>
          </p:grpSpPr>
          <p:sp>
            <p:nvSpPr>
              <p:cNvPr id="20" name="文字方塊 93">
                <a:extLst>
                  <a:ext uri="{FF2B5EF4-FFF2-40B4-BE49-F238E27FC236}">
                    <a16:creationId xmlns:a16="http://schemas.microsoft.com/office/drawing/2014/main" id="{0EA93A0B-96BC-41F2-9D5B-F63EC1BD6F75}"/>
                  </a:ext>
                </a:extLst>
              </p:cNvPr>
              <p:cNvSpPr txBox="1"/>
              <p:nvPr/>
            </p:nvSpPr>
            <p:spPr>
              <a:xfrm>
                <a:off x="435179" y="1380015"/>
                <a:ext cx="625526" cy="211532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初始狀態</a:t>
                </a:r>
                <a:endParaRPr lang="zh-TW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grpSp>
            <p:nvGrpSpPr>
              <p:cNvPr id="21" name="群組 20">
                <a:extLst>
                  <a:ext uri="{FF2B5EF4-FFF2-40B4-BE49-F238E27FC236}">
                    <a16:creationId xmlns:a16="http://schemas.microsoft.com/office/drawing/2014/main" id="{EDEAA8B2-E7D3-47FD-905B-7CCCCF228DD7}"/>
                  </a:ext>
                </a:extLst>
              </p:cNvPr>
              <p:cNvGrpSpPr/>
              <p:nvPr/>
            </p:nvGrpSpPr>
            <p:grpSpPr>
              <a:xfrm>
                <a:off x="0" y="0"/>
                <a:ext cx="1792224" cy="1380015"/>
                <a:chOff x="0" y="0"/>
                <a:chExt cx="1792224" cy="1380015"/>
              </a:xfrm>
            </p:grpSpPr>
            <p:grpSp>
              <p:nvGrpSpPr>
                <p:cNvPr id="22" name="群組 21">
                  <a:extLst>
                    <a:ext uri="{FF2B5EF4-FFF2-40B4-BE49-F238E27FC236}">
                      <a16:creationId xmlns:a16="http://schemas.microsoft.com/office/drawing/2014/main" id="{A420BDD5-380F-460A-8F64-16A1227AA522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1792224" cy="1228344"/>
                  <a:chOff x="0" y="0"/>
                  <a:chExt cx="1792224" cy="1228344"/>
                </a:xfrm>
              </p:grpSpPr>
              <p:grpSp>
                <p:nvGrpSpPr>
                  <p:cNvPr id="26" name="群組 25">
                    <a:extLst>
                      <a:ext uri="{FF2B5EF4-FFF2-40B4-BE49-F238E27FC236}">
                        <a16:creationId xmlns:a16="http://schemas.microsoft.com/office/drawing/2014/main" id="{50F54F07-49DA-430E-AD7A-FA5BAD458A42}"/>
                      </a:ext>
                    </a:extLst>
                  </p:cNvPr>
                  <p:cNvGrpSpPr/>
                  <p:nvPr/>
                </p:nvGrpSpPr>
                <p:grpSpPr>
                  <a:xfrm>
                    <a:off x="219456" y="0"/>
                    <a:ext cx="555955" cy="1133855"/>
                    <a:chOff x="0" y="0"/>
                    <a:chExt cx="555955" cy="1133855"/>
                  </a:xfrm>
                </p:grpSpPr>
                <p:sp>
                  <p:nvSpPr>
                    <p:cNvPr id="30" name="立方體 29">
                      <a:extLst>
                        <a:ext uri="{FF2B5EF4-FFF2-40B4-BE49-F238E27FC236}">
                          <a16:creationId xmlns:a16="http://schemas.microsoft.com/office/drawing/2014/main" id="{967EFAC7-0349-43DC-A977-9C404F31BD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790041"/>
                      <a:ext cx="555955" cy="343814"/>
                    </a:xfrm>
                    <a:prstGeom prst="cub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r>
                        <a:rPr lang="zh-TW">
                          <a:solidFill>
                            <a:srgbClr val="000000"/>
                          </a:solidFill>
                          <a:effectLst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梨</a:t>
                      </a:r>
                      <a:endParaRPr lang="zh-TW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1" name="立方體 30">
                      <a:extLst>
                        <a:ext uri="{FF2B5EF4-FFF2-40B4-BE49-F238E27FC236}">
                          <a16:creationId xmlns:a16="http://schemas.microsoft.com/office/drawing/2014/main" id="{075CEA04-13C8-48D8-BD55-8257F3AAEB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526694"/>
                      <a:ext cx="555955" cy="343814"/>
                    </a:xfrm>
                    <a:prstGeom prst="cub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r>
                        <a:rPr lang="zh-TW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蘋果</a:t>
                      </a:r>
                      <a:endParaRPr lang="zh-TW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2" name="立方體 31">
                      <a:extLst>
                        <a:ext uri="{FF2B5EF4-FFF2-40B4-BE49-F238E27FC236}">
                          <a16:creationId xmlns:a16="http://schemas.microsoft.com/office/drawing/2014/main" id="{4FEBC431-27AC-41E4-A5B0-4FD3CC7CCB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263347"/>
                      <a:ext cx="555955" cy="343814"/>
                    </a:xfrm>
                    <a:prstGeom prst="cub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r>
                        <a:rPr lang="zh-TW">
                          <a:solidFill>
                            <a:srgbClr val="000000"/>
                          </a:solidFill>
                          <a:effectLst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梅</a:t>
                      </a:r>
                      <a:endParaRPr lang="zh-TW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3" name="立方體 32">
                      <a:extLst>
                        <a:ext uri="{FF2B5EF4-FFF2-40B4-BE49-F238E27FC236}">
                          <a16:creationId xmlns:a16="http://schemas.microsoft.com/office/drawing/2014/main" id="{A6241037-8195-45BC-B084-16F0958A6A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0"/>
                      <a:ext cx="555955" cy="343814"/>
                    </a:xfrm>
                    <a:prstGeom prst="cub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r>
                        <a:rPr lang="zh-TW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蘋果</a:t>
                      </a:r>
                      <a:endParaRPr lang="zh-TW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27" name="群組 26">
                    <a:extLst>
                      <a:ext uri="{FF2B5EF4-FFF2-40B4-BE49-F238E27FC236}">
                        <a16:creationId xmlns:a16="http://schemas.microsoft.com/office/drawing/2014/main" id="{01D87CF3-3E94-4EBF-A651-46E8315B0DBA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877824"/>
                    <a:ext cx="1792224" cy="350520"/>
                    <a:chOff x="0" y="0"/>
                    <a:chExt cx="1792224" cy="350520"/>
                  </a:xfrm>
                </p:grpSpPr>
                <p:sp>
                  <p:nvSpPr>
                    <p:cNvPr id="28" name="平行四邊形 27">
                      <a:extLst>
                        <a:ext uri="{FF2B5EF4-FFF2-40B4-BE49-F238E27FC236}">
                          <a16:creationId xmlns:a16="http://schemas.microsoft.com/office/drawing/2014/main" id="{6D51014B-544A-4CE5-B359-7D3DBAD017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0"/>
                      <a:ext cx="1009497" cy="350520"/>
                    </a:xfrm>
                    <a:prstGeom prst="parallelogram">
                      <a:avLst>
                        <a:gd name="adj" fmla="val 64652"/>
                      </a:avLst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TW" altLang="en-US"/>
                    </a:p>
                  </p:txBody>
                </p:sp>
                <p:sp>
                  <p:nvSpPr>
                    <p:cNvPr id="29" name="平行四邊形 28">
                      <a:extLst>
                        <a:ext uri="{FF2B5EF4-FFF2-40B4-BE49-F238E27FC236}">
                          <a16:creationId xmlns:a16="http://schemas.microsoft.com/office/drawing/2014/main" id="{0559BBF2-73B2-4AD8-9E71-12850B4DFB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2727" y="0"/>
                      <a:ext cx="1009497" cy="350520"/>
                    </a:xfrm>
                    <a:prstGeom prst="parallelogram">
                      <a:avLst>
                        <a:gd name="adj" fmla="val 64652"/>
                      </a:avLst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TW" altLang="en-US"/>
                    </a:p>
                  </p:txBody>
                </p:sp>
              </p:grpSp>
            </p:grpSp>
            <p:grpSp>
              <p:nvGrpSpPr>
                <p:cNvPr id="23" name="群組 22">
                  <a:extLst>
                    <a:ext uri="{FF2B5EF4-FFF2-40B4-BE49-F238E27FC236}">
                      <a16:creationId xmlns:a16="http://schemas.microsoft.com/office/drawing/2014/main" id="{339567FD-6FFE-4420-B867-DE970DA9820A}"/>
                    </a:ext>
                  </a:extLst>
                </p:cNvPr>
                <p:cNvGrpSpPr/>
                <p:nvPr/>
              </p:nvGrpSpPr>
              <p:grpSpPr>
                <a:xfrm>
                  <a:off x="299923" y="1175611"/>
                  <a:ext cx="1031443" cy="204404"/>
                  <a:chOff x="-21946" y="63700"/>
                  <a:chExt cx="1031443" cy="204404"/>
                </a:xfrm>
              </p:grpSpPr>
              <p:sp>
                <p:nvSpPr>
                  <p:cNvPr id="24" name="文字方塊 301">
                    <a:extLst>
                      <a:ext uri="{FF2B5EF4-FFF2-40B4-BE49-F238E27FC236}">
                        <a16:creationId xmlns:a16="http://schemas.microsoft.com/office/drawing/2014/main" id="{444C6B56-F8FE-475E-9EA7-CC632D7A00A0}"/>
                      </a:ext>
                    </a:extLst>
                  </p:cNvPr>
                  <p:cNvSpPr txBox="1"/>
                  <p:nvPr/>
                </p:nvSpPr>
                <p:spPr>
                  <a:xfrm>
                    <a:off x="-21946" y="63700"/>
                    <a:ext cx="270510" cy="18977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r>
                      <a:rPr lang="en-US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rPr>
                      <a:t>a</a:t>
                    </a:r>
                    <a:endParaRPr lang="zh-TW">
                      <a:solidFill>
                        <a:srgbClr val="000000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" name="文字方塊 302">
                    <a:extLst>
                      <a:ext uri="{FF2B5EF4-FFF2-40B4-BE49-F238E27FC236}">
                        <a16:creationId xmlns:a16="http://schemas.microsoft.com/office/drawing/2014/main" id="{BADDC46B-ED5C-42E7-8760-36665ADD9EAC}"/>
                      </a:ext>
                    </a:extLst>
                  </p:cNvPr>
                  <p:cNvSpPr txBox="1"/>
                  <p:nvPr/>
                </p:nvSpPr>
                <p:spPr>
                  <a:xfrm>
                    <a:off x="738835" y="78330"/>
                    <a:ext cx="270662" cy="18977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r>
                      <a:rPr lang="en-US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rPr>
                      <a:t>b</a:t>
                    </a:r>
                    <a:endParaRPr lang="zh-TW" dirty="0">
                      <a:solidFill>
                        <a:srgbClr val="000000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</p:grpSp>
        </p:grp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A6A036B4-D0C7-41EF-86D5-E2A8BF3C0DC3}"/>
                </a:ext>
              </a:extLst>
            </p:cNvPr>
            <p:cNvGrpSpPr/>
            <p:nvPr/>
          </p:nvGrpSpPr>
          <p:grpSpPr>
            <a:xfrm>
              <a:off x="2106778" y="468173"/>
              <a:ext cx="2955290" cy="1108744"/>
              <a:chOff x="-1082650" y="0"/>
              <a:chExt cx="2955341" cy="1109128"/>
            </a:xfrm>
          </p:grpSpPr>
          <p:grpSp>
            <p:nvGrpSpPr>
              <p:cNvPr id="8" name="群組 7">
                <a:extLst>
                  <a:ext uri="{FF2B5EF4-FFF2-40B4-BE49-F238E27FC236}">
                    <a16:creationId xmlns:a16="http://schemas.microsoft.com/office/drawing/2014/main" id="{08ACE979-4F54-48C0-83C7-0E01B3D97066}"/>
                  </a:ext>
                </a:extLst>
              </p:cNvPr>
              <p:cNvGrpSpPr/>
              <p:nvPr/>
            </p:nvGrpSpPr>
            <p:grpSpPr>
              <a:xfrm>
                <a:off x="80467" y="0"/>
                <a:ext cx="1792224" cy="694335"/>
                <a:chOff x="0" y="0"/>
                <a:chExt cx="1792224" cy="694335"/>
              </a:xfrm>
            </p:grpSpPr>
            <p:grpSp>
              <p:nvGrpSpPr>
                <p:cNvPr id="14" name="群組 13">
                  <a:extLst>
                    <a:ext uri="{FF2B5EF4-FFF2-40B4-BE49-F238E27FC236}">
                      <a16:creationId xmlns:a16="http://schemas.microsoft.com/office/drawing/2014/main" id="{3667C72D-8A74-4601-B5E8-2EB614B742E8}"/>
                    </a:ext>
                  </a:extLst>
                </p:cNvPr>
                <p:cNvGrpSpPr/>
                <p:nvPr/>
              </p:nvGrpSpPr>
              <p:grpSpPr>
                <a:xfrm>
                  <a:off x="0" y="343815"/>
                  <a:ext cx="1792224" cy="350520"/>
                  <a:chOff x="0" y="0"/>
                  <a:chExt cx="1792224" cy="350520"/>
                </a:xfrm>
              </p:grpSpPr>
              <p:sp>
                <p:nvSpPr>
                  <p:cNvPr id="18" name="平行四邊形 17">
                    <a:extLst>
                      <a:ext uri="{FF2B5EF4-FFF2-40B4-BE49-F238E27FC236}">
                        <a16:creationId xmlns:a16="http://schemas.microsoft.com/office/drawing/2014/main" id="{5EFBA819-D14D-4742-B756-40AA307BB644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009497" cy="350520"/>
                  </a:xfrm>
                  <a:prstGeom prst="parallelogram">
                    <a:avLst>
                      <a:gd name="adj" fmla="val 64652"/>
                    </a:avLst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TW" altLang="en-US"/>
                  </a:p>
                </p:txBody>
              </p:sp>
              <p:sp>
                <p:nvSpPr>
                  <p:cNvPr id="19" name="平行四邊形 18">
                    <a:extLst>
                      <a:ext uri="{FF2B5EF4-FFF2-40B4-BE49-F238E27FC236}">
                        <a16:creationId xmlns:a16="http://schemas.microsoft.com/office/drawing/2014/main" id="{0707830D-3C68-4BD0-B608-AF80F151D24A}"/>
                      </a:ext>
                    </a:extLst>
                  </p:cNvPr>
                  <p:cNvSpPr/>
                  <p:nvPr/>
                </p:nvSpPr>
                <p:spPr>
                  <a:xfrm>
                    <a:off x="782727" y="0"/>
                    <a:ext cx="1009497" cy="350520"/>
                  </a:xfrm>
                  <a:prstGeom prst="parallelogram">
                    <a:avLst>
                      <a:gd name="adj" fmla="val 64652"/>
                    </a:avLst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TW" altLang="en-US"/>
                  </a:p>
                </p:txBody>
              </p:sp>
            </p:grpSp>
            <p:grpSp>
              <p:nvGrpSpPr>
                <p:cNvPr id="15" name="群組 14">
                  <a:extLst>
                    <a:ext uri="{FF2B5EF4-FFF2-40B4-BE49-F238E27FC236}">
                      <a16:creationId xmlns:a16="http://schemas.microsoft.com/office/drawing/2014/main" id="{D9F4D926-3939-4490-B725-86C9ED73DEA7}"/>
                    </a:ext>
                  </a:extLst>
                </p:cNvPr>
                <p:cNvGrpSpPr/>
                <p:nvPr/>
              </p:nvGrpSpPr>
              <p:grpSpPr>
                <a:xfrm>
                  <a:off x="226771" y="0"/>
                  <a:ext cx="555955" cy="607161"/>
                  <a:chOff x="0" y="526694"/>
                  <a:chExt cx="555955" cy="607161"/>
                </a:xfrm>
              </p:grpSpPr>
              <p:sp>
                <p:nvSpPr>
                  <p:cNvPr id="16" name="立方體 15">
                    <a:extLst>
                      <a:ext uri="{FF2B5EF4-FFF2-40B4-BE49-F238E27FC236}">
                        <a16:creationId xmlns:a16="http://schemas.microsoft.com/office/drawing/2014/main" id="{ED7561D2-B507-4AEB-A910-7133206D67E4}"/>
                      </a:ext>
                    </a:extLst>
                  </p:cNvPr>
                  <p:cNvSpPr/>
                  <p:nvPr/>
                </p:nvSpPr>
                <p:spPr>
                  <a:xfrm>
                    <a:off x="0" y="790041"/>
                    <a:ext cx="555955" cy="343814"/>
                  </a:xfrm>
                  <a:prstGeom prst="cub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zh-TW">
                        <a:solidFill>
                          <a:srgbClr val="000000"/>
                        </a:solidFill>
                        <a:effectLst/>
                        <a:ea typeface="新細明體" panose="02020500000000000000" pitchFamily="18" charset="-120"/>
                        <a:cs typeface="Calibri" panose="020F0502020204030204" pitchFamily="34" charset="0"/>
                      </a:rPr>
                      <a:t>梨</a:t>
                    </a:r>
                    <a:endParaRPr lang="zh-TW">
                      <a:solidFill>
                        <a:srgbClr val="000000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" name="立方體 16">
                    <a:extLst>
                      <a:ext uri="{FF2B5EF4-FFF2-40B4-BE49-F238E27FC236}">
                        <a16:creationId xmlns:a16="http://schemas.microsoft.com/office/drawing/2014/main" id="{5E17A8F9-3822-492A-8DAB-A9949341C103}"/>
                      </a:ext>
                    </a:extLst>
                  </p:cNvPr>
                  <p:cNvSpPr/>
                  <p:nvPr/>
                </p:nvSpPr>
                <p:spPr>
                  <a:xfrm>
                    <a:off x="0" y="526694"/>
                    <a:ext cx="555955" cy="343814"/>
                  </a:xfrm>
                  <a:prstGeom prst="cub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zh-TW">
                        <a:solidFill>
                          <a:srgbClr val="000000"/>
                        </a:solidFill>
                        <a:effectLst/>
                        <a:ea typeface="新細明體" panose="02020500000000000000" pitchFamily="18" charset="-120"/>
                        <a:cs typeface="Calibri" panose="020F0502020204030204" pitchFamily="34" charset="0"/>
                      </a:rPr>
                      <a:t>梅</a:t>
                    </a:r>
                    <a:endParaRPr lang="zh-TW">
                      <a:solidFill>
                        <a:srgbClr val="000000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9" name="文字方塊 94">
                <a:extLst>
                  <a:ext uri="{FF2B5EF4-FFF2-40B4-BE49-F238E27FC236}">
                    <a16:creationId xmlns:a16="http://schemas.microsoft.com/office/drawing/2014/main" id="{90BEECA3-203C-4861-8470-0A5970101551}"/>
                  </a:ext>
                </a:extLst>
              </p:cNvPr>
              <p:cNvSpPr txBox="1"/>
              <p:nvPr/>
            </p:nvSpPr>
            <p:spPr>
              <a:xfrm>
                <a:off x="160934" y="897522"/>
                <a:ext cx="1404517" cy="211606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執行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GET(</a:t>
                </a:r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蘋果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後的狀態</a:t>
                </a:r>
                <a:endParaRPr lang="zh-TW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grpSp>
            <p:nvGrpSpPr>
              <p:cNvPr id="10" name="群組 9">
                <a:extLst>
                  <a:ext uri="{FF2B5EF4-FFF2-40B4-BE49-F238E27FC236}">
                    <a16:creationId xmlns:a16="http://schemas.microsoft.com/office/drawing/2014/main" id="{23342295-80C5-4DC9-AFDA-054C95B8EF22}"/>
                  </a:ext>
                </a:extLst>
              </p:cNvPr>
              <p:cNvGrpSpPr/>
              <p:nvPr/>
            </p:nvGrpSpPr>
            <p:grpSpPr>
              <a:xfrm>
                <a:off x="387705" y="665912"/>
                <a:ext cx="1016812" cy="246247"/>
                <a:chOff x="-7315" y="88011"/>
                <a:chExt cx="1016812" cy="246247"/>
              </a:xfrm>
            </p:grpSpPr>
            <p:sp>
              <p:nvSpPr>
                <p:cNvPr id="12" name="文字方塊 305">
                  <a:extLst>
                    <a:ext uri="{FF2B5EF4-FFF2-40B4-BE49-F238E27FC236}">
                      <a16:creationId xmlns:a16="http://schemas.microsoft.com/office/drawing/2014/main" id="{AA65F88A-AF35-423E-8683-C0F34449BFEB}"/>
                    </a:ext>
                  </a:extLst>
                </p:cNvPr>
                <p:cNvSpPr txBox="1"/>
                <p:nvPr/>
              </p:nvSpPr>
              <p:spPr>
                <a:xfrm>
                  <a:off x="-7315" y="88011"/>
                  <a:ext cx="270510" cy="224053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US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新細明體" panose="02020500000000000000" pitchFamily="18" charset="-120"/>
                    </a:rPr>
                    <a:t>a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" name="文字方塊 306">
                  <a:extLst>
                    <a:ext uri="{FF2B5EF4-FFF2-40B4-BE49-F238E27FC236}">
                      <a16:creationId xmlns:a16="http://schemas.microsoft.com/office/drawing/2014/main" id="{8F77E4D5-0C82-4FE3-AF10-FF4303EE67DD}"/>
                    </a:ext>
                  </a:extLst>
                </p:cNvPr>
                <p:cNvSpPr txBox="1"/>
                <p:nvPr/>
              </p:nvSpPr>
              <p:spPr>
                <a:xfrm>
                  <a:off x="738835" y="110205"/>
                  <a:ext cx="270662" cy="224053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US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新細明體" panose="02020500000000000000" pitchFamily="18" charset="-120"/>
                    </a:rPr>
                    <a:t>b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" name="文字方塊 310">
                <a:extLst>
                  <a:ext uri="{FF2B5EF4-FFF2-40B4-BE49-F238E27FC236}">
                    <a16:creationId xmlns:a16="http://schemas.microsoft.com/office/drawing/2014/main" id="{D8E0D314-2411-468E-BE57-DF159F2AFFC1}"/>
                  </a:ext>
                </a:extLst>
              </p:cNvPr>
              <p:cNvSpPr txBox="1"/>
              <p:nvPr/>
            </p:nvSpPr>
            <p:spPr>
              <a:xfrm>
                <a:off x="-1082650" y="477434"/>
                <a:ext cx="899770" cy="334258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新細明體" panose="02020500000000000000" pitchFamily="18" charset="-120"/>
                  </a:rPr>
                  <a:t>GET(</a:t>
                </a:r>
                <a:r>
                  <a:rPr lang="zh-TW" dirty="0">
                    <a:solidFill>
                      <a:srgbClr val="000000"/>
                    </a:solidFill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蘋果</a:t>
                </a:r>
                <a:r>
                  <a:rPr lang="en-US" dirty="0">
                    <a:solidFill>
                      <a:srgbClr val="000000"/>
                    </a:solidFill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dirty="0">
                  <a:solidFill>
                    <a:srgbClr val="000000"/>
                  </a:solidFill>
                  <a:effectLst/>
                  <a:highlight>
                    <a:srgbClr val="FFFF00"/>
                  </a:highlight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7" name="箭號: 向右 6">
              <a:extLst>
                <a:ext uri="{FF2B5EF4-FFF2-40B4-BE49-F238E27FC236}">
                  <a16:creationId xmlns:a16="http://schemas.microsoft.com/office/drawing/2014/main" id="{7BD007AD-45B9-4063-80F6-F35ED730D364}"/>
                </a:ext>
              </a:extLst>
            </p:cNvPr>
            <p:cNvSpPr/>
            <p:nvPr/>
          </p:nvSpPr>
          <p:spPr>
            <a:xfrm>
              <a:off x="2340864" y="643738"/>
              <a:ext cx="387706" cy="321691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E363C167-8D81-47FE-9B06-E084FF8F7A75}"/>
              </a:ext>
            </a:extLst>
          </p:cNvPr>
          <p:cNvSpPr/>
          <p:nvPr/>
        </p:nvSpPr>
        <p:spPr>
          <a:xfrm>
            <a:off x="538580" y="3691249"/>
            <a:ext cx="2723823" cy="3695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家健使用以下堆疊操作：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5" name="表格 34">
            <a:extLst>
              <a:ext uri="{FF2B5EF4-FFF2-40B4-BE49-F238E27FC236}">
                <a16:creationId xmlns:a16="http://schemas.microsoft.com/office/drawing/2014/main" id="{63612563-8CA0-4F5D-9CBE-FB080D6B4E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0834"/>
              </p:ext>
            </p:extLst>
          </p:nvPr>
        </p:nvGraphicFramePr>
        <p:xfrm>
          <a:off x="3348957" y="3701294"/>
          <a:ext cx="5311139" cy="832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9209">
                  <a:extLst>
                    <a:ext uri="{9D8B030D-6E8A-4147-A177-3AD203B41FA5}">
                      <a16:colId xmlns:a16="http://schemas.microsoft.com/office/drawing/2014/main" val="380959880"/>
                    </a:ext>
                  </a:extLst>
                </a:gridCol>
                <a:gridCol w="4011930">
                  <a:extLst>
                    <a:ext uri="{9D8B030D-6E8A-4147-A177-3AD203B41FA5}">
                      <a16:colId xmlns:a16="http://schemas.microsoft.com/office/drawing/2014/main" val="30644764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chemeClr val="tx1"/>
                          </a:solidFill>
                          <a:effectLst/>
                        </a:rPr>
                        <a:t>堆疊操作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chemeClr val="tx1"/>
                          </a:solidFill>
                          <a:effectLst/>
                        </a:rPr>
                        <a:t>描述</a:t>
                      </a:r>
                      <a:endParaRPr lang="zh-TW" sz="18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26175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push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(X,T)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將一個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貨箱儲存在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區域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X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內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0080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(X)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由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區域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X</a:t>
                      </a:r>
                      <a:r>
                        <a:rPr lang="zh-TW" sz="1800" kern="100" dirty="0">
                          <a:solidFill>
                            <a:schemeClr val="tx1"/>
                          </a:solidFill>
                          <a:effectLst/>
                        </a:rPr>
                        <a:t>提取一個貨箱，並傳回此貨箱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6337831"/>
                  </a:ext>
                </a:extLst>
              </a:tr>
            </a:tbl>
          </a:graphicData>
        </a:graphic>
      </p:graphicFrame>
      <p:sp>
        <p:nvSpPr>
          <p:cNvPr id="36" name="矩形 35">
            <a:extLst>
              <a:ext uri="{FF2B5EF4-FFF2-40B4-BE49-F238E27FC236}">
                <a16:creationId xmlns:a16="http://schemas.microsoft.com/office/drawing/2014/main" id="{FED31CC5-D965-4AD5-8002-4FD0F598ECB5}"/>
              </a:ext>
            </a:extLst>
          </p:cNvPr>
          <p:cNvSpPr/>
          <p:nvPr/>
        </p:nvSpPr>
        <p:spPr>
          <a:xfrm>
            <a:off x="542677" y="4483836"/>
            <a:ext cx="2369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Get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</a:t>
            </a:r>
            <a:endParaRPr lang="zh-HK" altLang="en-US" dirty="0"/>
          </a:p>
        </p:txBody>
      </p:sp>
      <p:graphicFrame>
        <p:nvGraphicFramePr>
          <p:cNvPr id="37" name="表格 36">
            <a:extLst>
              <a:ext uri="{FF2B5EF4-FFF2-40B4-BE49-F238E27FC236}">
                <a16:creationId xmlns:a16="http://schemas.microsoft.com/office/drawing/2014/main" id="{F6413371-4CB0-4EF0-B2CD-D65DE1FA6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443970"/>
              </p:ext>
            </p:extLst>
          </p:nvPr>
        </p:nvGraphicFramePr>
        <p:xfrm>
          <a:off x="3334357" y="4668502"/>
          <a:ext cx="2897409" cy="2040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7409">
                  <a:extLst>
                    <a:ext uri="{9D8B030D-6E8A-4147-A177-3AD203B41FA5}">
                      <a16:colId xmlns:a16="http://schemas.microsoft.com/office/drawing/2014/main" val="7326556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sng" kern="100" dirty="0">
                          <a:solidFill>
                            <a:schemeClr val="tx1"/>
                          </a:solidFill>
                          <a:effectLst/>
                        </a:rPr>
                        <a:t>GET(T)</a:t>
                      </a:r>
                      <a:endParaRPr lang="zh-TW" sz="1800" b="0" u="sng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當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a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不是空的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temp =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pop(a)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temp&lt;&gt;T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800" b="0" kern="100" dirty="0">
                          <a:solidFill>
                            <a:schemeClr val="bg1"/>
                          </a:solidFill>
                          <a:effectLst/>
                        </a:rPr>
                        <a:t>b, temp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當</a:t>
                      </a:r>
                      <a:r>
                        <a:rPr lang="en-US" sz="1800" b="0" kern="100" dirty="0">
                          <a:solidFill>
                            <a:schemeClr val="bg1"/>
                          </a:solidFill>
                          <a:effectLst/>
                        </a:rPr>
                        <a:t>b</a:t>
                      </a:r>
                      <a:r>
                        <a:rPr lang="zh-TW" sz="1800" b="0" kern="100" dirty="0">
                          <a:solidFill>
                            <a:schemeClr val="bg1"/>
                          </a:solidFill>
                          <a:effectLst/>
                        </a:rPr>
                        <a:t>不是空的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800" b="0" kern="100" dirty="0">
                          <a:solidFill>
                            <a:schemeClr val="bg1"/>
                          </a:solidFill>
                          <a:effectLst/>
                        </a:rPr>
                        <a:t>a, pop(b)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570725"/>
                  </a:ext>
                </a:extLst>
              </a:tr>
            </a:tbl>
          </a:graphicData>
        </a:graphic>
      </p:graphicFrame>
      <p:graphicFrame>
        <p:nvGraphicFramePr>
          <p:cNvPr id="38" name="表格 37">
            <a:extLst>
              <a:ext uri="{FF2B5EF4-FFF2-40B4-BE49-F238E27FC236}">
                <a16:creationId xmlns:a16="http://schemas.microsoft.com/office/drawing/2014/main" id="{A8285645-402E-4EB9-9787-A804924FD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531952"/>
              </p:ext>
            </p:extLst>
          </p:nvPr>
        </p:nvGraphicFramePr>
        <p:xfrm>
          <a:off x="3334357" y="4668502"/>
          <a:ext cx="2897409" cy="2040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7409">
                  <a:extLst>
                    <a:ext uri="{9D8B030D-6E8A-4147-A177-3AD203B41FA5}">
                      <a16:colId xmlns:a16="http://schemas.microsoft.com/office/drawing/2014/main" val="7326556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sng" kern="100" dirty="0">
                          <a:solidFill>
                            <a:schemeClr val="tx1"/>
                          </a:solidFill>
                          <a:effectLst/>
                        </a:rPr>
                        <a:t>GET(T)</a:t>
                      </a:r>
                      <a:endParaRPr lang="zh-TW" sz="1800" b="0" u="sng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當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a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不是空的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temp =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pop(a)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temp&lt;&gt;T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b, temp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當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r>
                        <a:rPr lang="zh-TW" sz="1800" b="0" kern="100" dirty="0">
                          <a:solidFill>
                            <a:srgbClr val="FF0000"/>
                          </a:solidFill>
                          <a:effectLst/>
                        </a:rPr>
                        <a:t>不是空的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push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a, pop(b)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570725"/>
                  </a:ext>
                </a:extLst>
              </a:tr>
            </a:tbl>
          </a:graphicData>
        </a:graphic>
      </p:graphicFrame>
      <p:sp>
        <p:nvSpPr>
          <p:cNvPr id="39" name="日期版面配置區 38">
            <a:extLst>
              <a:ext uri="{FF2B5EF4-FFF2-40B4-BE49-F238E27FC236}">
                <a16:creationId xmlns:a16="http://schemas.microsoft.com/office/drawing/2014/main" id="{53FFFA70-DE6D-4A2F-B634-FCFE32E09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41" name="立方體 40">
            <a:extLst>
              <a:ext uri="{FF2B5EF4-FFF2-40B4-BE49-F238E27FC236}">
                <a16:creationId xmlns:a16="http://schemas.microsoft.com/office/drawing/2014/main" id="{DEC19335-B929-459A-AD83-2BC07D66D6E7}"/>
              </a:ext>
            </a:extLst>
          </p:cNvPr>
          <p:cNvSpPr/>
          <p:nvPr/>
        </p:nvSpPr>
        <p:spPr>
          <a:xfrm>
            <a:off x="2367352" y="2168298"/>
            <a:ext cx="725568" cy="445784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梅</a:t>
            </a:r>
            <a:endParaRPr lang="zh-TW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" name="立方體 39">
            <a:extLst>
              <a:ext uri="{FF2B5EF4-FFF2-40B4-BE49-F238E27FC236}">
                <a16:creationId xmlns:a16="http://schemas.microsoft.com/office/drawing/2014/main" id="{92AE34D5-BEE3-4813-ABB2-0D73A44FCB7C}"/>
              </a:ext>
            </a:extLst>
          </p:cNvPr>
          <p:cNvSpPr/>
          <p:nvPr/>
        </p:nvSpPr>
        <p:spPr>
          <a:xfrm>
            <a:off x="2367352" y="1824918"/>
            <a:ext cx="725568" cy="445784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梨</a:t>
            </a:r>
            <a:endParaRPr lang="zh-TW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42" name="直線單箭頭接點 41">
            <a:extLst>
              <a:ext uri="{FF2B5EF4-FFF2-40B4-BE49-F238E27FC236}">
                <a16:creationId xmlns:a16="http://schemas.microsoft.com/office/drawing/2014/main" id="{9A0EA190-7361-45B5-B571-B99B3393D1E7}"/>
              </a:ext>
            </a:extLst>
          </p:cNvPr>
          <p:cNvCxnSpPr>
            <a:cxnSpLocks/>
            <a:endCxn id="16" idx="2"/>
          </p:cNvCxnSpPr>
          <p:nvPr/>
        </p:nvCxnSpPr>
        <p:spPr>
          <a:xfrm>
            <a:off x="3028154" y="1964289"/>
            <a:ext cx="2518319" cy="46697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單箭頭接點 44">
            <a:extLst>
              <a:ext uri="{FF2B5EF4-FFF2-40B4-BE49-F238E27FC236}">
                <a16:creationId xmlns:a16="http://schemas.microsoft.com/office/drawing/2014/main" id="{B5A1D9A1-A963-45E3-ADF4-391694079F18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3028154" y="2089812"/>
            <a:ext cx="2518319" cy="29344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37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2ED6D95C-06A9-4696-A3D6-AB732D9D6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524898"/>
              </p:ext>
            </p:extLst>
          </p:nvPr>
        </p:nvGraphicFramePr>
        <p:xfrm>
          <a:off x="791889" y="3136486"/>
          <a:ext cx="7231628" cy="2790190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803300">
                  <a:extLst>
                    <a:ext uri="{9D8B030D-6E8A-4147-A177-3AD203B41FA5}">
                      <a16:colId xmlns:a16="http://schemas.microsoft.com/office/drawing/2014/main" val="1861608719"/>
                    </a:ext>
                  </a:extLst>
                </a:gridCol>
                <a:gridCol w="803300">
                  <a:extLst>
                    <a:ext uri="{9D8B030D-6E8A-4147-A177-3AD203B41FA5}">
                      <a16:colId xmlns:a16="http://schemas.microsoft.com/office/drawing/2014/main" val="3942201547"/>
                    </a:ext>
                  </a:extLst>
                </a:gridCol>
                <a:gridCol w="803300">
                  <a:extLst>
                    <a:ext uri="{9D8B030D-6E8A-4147-A177-3AD203B41FA5}">
                      <a16:colId xmlns:a16="http://schemas.microsoft.com/office/drawing/2014/main" val="560096681"/>
                    </a:ext>
                  </a:extLst>
                </a:gridCol>
                <a:gridCol w="803300">
                  <a:extLst>
                    <a:ext uri="{9D8B030D-6E8A-4147-A177-3AD203B41FA5}">
                      <a16:colId xmlns:a16="http://schemas.microsoft.com/office/drawing/2014/main" val="4120483626"/>
                    </a:ext>
                  </a:extLst>
                </a:gridCol>
                <a:gridCol w="804264">
                  <a:extLst>
                    <a:ext uri="{9D8B030D-6E8A-4147-A177-3AD203B41FA5}">
                      <a16:colId xmlns:a16="http://schemas.microsoft.com/office/drawing/2014/main" val="1630992733"/>
                    </a:ext>
                  </a:extLst>
                </a:gridCol>
                <a:gridCol w="803300">
                  <a:extLst>
                    <a:ext uri="{9D8B030D-6E8A-4147-A177-3AD203B41FA5}">
                      <a16:colId xmlns:a16="http://schemas.microsoft.com/office/drawing/2014/main" val="2868875282"/>
                    </a:ext>
                  </a:extLst>
                </a:gridCol>
                <a:gridCol w="803300">
                  <a:extLst>
                    <a:ext uri="{9D8B030D-6E8A-4147-A177-3AD203B41FA5}">
                      <a16:colId xmlns:a16="http://schemas.microsoft.com/office/drawing/2014/main" val="1606408056"/>
                    </a:ext>
                  </a:extLst>
                </a:gridCol>
                <a:gridCol w="803300">
                  <a:extLst>
                    <a:ext uri="{9D8B030D-6E8A-4147-A177-3AD203B41FA5}">
                      <a16:colId xmlns:a16="http://schemas.microsoft.com/office/drawing/2014/main" val="754749080"/>
                    </a:ext>
                  </a:extLst>
                </a:gridCol>
                <a:gridCol w="804264">
                  <a:extLst>
                    <a:ext uri="{9D8B030D-6E8A-4147-A177-3AD203B41FA5}">
                      <a16:colId xmlns:a16="http://schemas.microsoft.com/office/drawing/2014/main" val="18633853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44603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任務</a:t>
                      </a:r>
                      <a:r>
                        <a:rPr lang="en-US" sz="1800" kern="100" dirty="0">
                          <a:effectLst/>
                        </a:rPr>
                        <a:t>A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46476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94646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任務</a:t>
                      </a:r>
                      <a:r>
                        <a:rPr lang="en-US" sz="1800" kern="100" dirty="0">
                          <a:effectLst/>
                        </a:rPr>
                        <a:t>B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449695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55202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060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89394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618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05891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35801109"/>
                  </a:ext>
                </a:extLst>
              </a:tr>
            </a:tbl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1142ED-B68B-4F2E-A178-B8010E5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8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5C3FC4E-CBA1-42D8-A95A-66246197A36B}"/>
              </a:ext>
            </a:extLst>
          </p:cNvPr>
          <p:cNvSpPr/>
          <p:nvPr/>
        </p:nvSpPr>
        <p:spPr>
          <a:xfrm>
            <a:off x="337240" y="331122"/>
            <a:ext cx="3501280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(d)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家健在系統開發時有以下任務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20F35DE-C7F9-4FF1-9235-5B07B7494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053729"/>
              </p:ext>
            </p:extLst>
          </p:nvPr>
        </p:nvGraphicFramePr>
        <p:xfrm>
          <a:off x="770572" y="705199"/>
          <a:ext cx="5401628" cy="1996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1722">
                  <a:extLst>
                    <a:ext uri="{9D8B030D-6E8A-4147-A177-3AD203B41FA5}">
                      <a16:colId xmlns:a16="http://schemas.microsoft.com/office/drawing/2014/main" val="2871984758"/>
                    </a:ext>
                  </a:extLst>
                </a:gridCol>
                <a:gridCol w="1566091">
                  <a:extLst>
                    <a:ext uri="{9D8B030D-6E8A-4147-A177-3AD203B41FA5}">
                      <a16:colId xmlns:a16="http://schemas.microsoft.com/office/drawing/2014/main" val="675941503"/>
                    </a:ext>
                  </a:extLst>
                </a:gridCol>
                <a:gridCol w="1566091">
                  <a:extLst>
                    <a:ext uri="{9D8B030D-6E8A-4147-A177-3AD203B41FA5}">
                      <a16:colId xmlns:a16="http://schemas.microsoft.com/office/drawing/2014/main" val="3539269129"/>
                    </a:ext>
                  </a:extLst>
                </a:gridCol>
                <a:gridCol w="1257724">
                  <a:extLst>
                    <a:ext uri="{9D8B030D-6E8A-4147-A177-3AD203B41FA5}">
                      <a16:colId xmlns:a16="http://schemas.microsoft.com/office/drawing/2014/main" val="2558640516"/>
                    </a:ext>
                  </a:extLst>
                </a:gridCol>
              </a:tblGrid>
              <a:tr h="3282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任務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描述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持續時間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依賴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5184502"/>
                  </a:ext>
                </a:extLst>
              </a:tr>
              <a:tr h="333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開發</a:t>
                      </a:r>
                      <a:r>
                        <a:rPr lang="en-US" sz="1800" kern="100">
                          <a:effectLst/>
                        </a:rPr>
                        <a:t>S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2335043"/>
                  </a:ext>
                </a:extLst>
              </a:tr>
              <a:tr h="333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開發</a:t>
                      </a:r>
                      <a:r>
                        <a:rPr lang="en-US" sz="1800" kern="100">
                          <a:effectLst/>
                        </a:rPr>
                        <a:t>CE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240149"/>
                  </a:ext>
                </a:extLst>
              </a:tr>
              <a:tr h="333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開發</a:t>
                      </a:r>
                      <a:r>
                        <a:rPr lang="en-US" sz="1800" kern="100">
                          <a:effectLst/>
                        </a:rPr>
                        <a:t>GET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3711902"/>
                  </a:ext>
                </a:extLst>
              </a:tr>
              <a:tr h="333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開發</a:t>
                      </a:r>
                      <a:r>
                        <a:rPr lang="en-US" sz="1800" kern="100">
                          <a:effectLst/>
                        </a:rPr>
                        <a:t>SC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6671255"/>
                  </a:ext>
                </a:extLst>
              </a:tr>
              <a:tr h="333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E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系統測試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B,C,D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9005836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DB04EE81-7B3C-4F55-A102-47D7DBBB068C}"/>
              </a:ext>
            </a:extLst>
          </p:cNvPr>
          <p:cNvSpPr/>
          <p:nvPr/>
        </p:nvSpPr>
        <p:spPr>
          <a:xfrm>
            <a:off x="770572" y="2701449"/>
            <a:ext cx="2278188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完成以下甘特圖。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356F14C6-85CA-490E-A456-B9679676F797}"/>
              </a:ext>
            </a:extLst>
          </p:cNvPr>
          <p:cNvGrpSpPr/>
          <p:nvPr/>
        </p:nvGrpSpPr>
        <p:grpSpPr>
          <a:xfrm>
            <a:off x="1251938" y="3710574"/>
            <a:ext cx="1933222" cy="1103648"/>
            <a:chOff x="110151" y="-58437"/>
            <a:chExt cx="1933452" cy="110364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61D1FEA-7B65-40AD-AD94-FF5BDC687EE1}"/>
                </a:ext>
              </a:extLst>
            </p:cNvPr>
            <p:cNvSpPr/>
            <p:nvPr/>
          </p:nvSpPr>
          <p:spPr>
            <a:xfrm>
              <a:off x="469741" y="768254"/>
              <a:ext cx="1573862" cy="27695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zh-TW" dirty="0">
                  <a:solidFill>
                    <a:srgbClr val="000000"/>
                  </a:solidFill>
                  <a:effectLst/>
                  <a:ea typeface="新細明體" panose="02020500000000000000" pitchFamily="18" charset="-120"/>
                  <a:cs typeface="Calibri" panose="020F0502020204030204" pitchFamily="34" charset="0"/>
                </a:rPr>
                <a:t>任務</a:t>
              </a:r>
              <a:r>
                <a:rPr lang="en-US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新細明體" panose="02020500000000000000" pitchFamily="18" charset="-120"/>
                </a:rPr>
                <a:t>C</a:t>
              </a:r>
              <a:endParaRPr lang="zh-TW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CAD3E4CC-D7AF-4EFC-8C8A-8DA4AEE7A530}"/>
                </a:ext>
              </a:extLst>
            </p:cNvPr>
            <p:cNvSpPr/>
            <p:nvPr/>
          </p:nvSpPr>
          <p:spPr>
            <a:xfrm rot="16200000" flipH="1">
              <a:off x="-189970" y="241684"/>
              <a:ext cx="959833" cy="359591"/>
            </a:xfrm>
            <a:custGeom>
              <a:avLst/>
              <a:gdLst>
                <a:gd name="connsiteX0" fmla="*/ 0 w 279779"/>
                <a:gd name="connsiteY0" fmla="*/ 0 h 395785"/>
                <a:gd name="connsiteX1" fmla="*/ 279779 w 279779"/>
                <a:gd name="connsiteY1" fmla="*/ 0 h 395785"/>
                <a:gd name="connsiteX2" fmla="*/ 279779 w 279779"/>
                <a:gd name="connsiteY2" fmla="*/ 395785 h 39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9779" h="395785">
                  <a:moveTo>
                    <a:pt x="0" y="0"/>
                  </a:moveTo>
                  <a:lnTo>
                    <a:pt x="279779" y="0"/>
                  </a:lnTo>
                  <a:lnTo>
                    <a:pt x="279779" y="395785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sp>
        <p:nvSpPr>
          <p:cNvPr id="18" name="手繪多邊形: 圖案 17">
            <a:extLst>
              <a:ext uri="{FF2B5EF4-FFF2-40B4-BE49-F238E27FC236}">
                <a16:creationId xmlns:a16="http://schemas.microsoft.com/office/drawing/2014/main" id="{2B660418-C26F-41CE-8CC9-9FBB2E1C4259}"/>
              </a:ext>
            </a:extLst>
          </p:cNvPr>
          <p:cNvSpPr/>
          <p:nvPr/>
        </p:nvSpPr>
        <p:spPr>
          <a:xfrm>
            <a:off x="1611485" y="3578083"/>
            <a:ext cx="192405" cy="395605"/>
          </a:xfrm>
          <a:custGeom>
            <a:avLst/>
            <a:gdLst>
              <a:gd name="connsiteX0" fmla="*/ 0 w 279779"/>
              <a:gd name="connsiteY0" fmla="*/ 0 h 395785"/>
              <a:gd name="connsiteX1" fmla="*/ 279779 w 279779"/>
              <a:gd name="connsiteY1" fmla="*/ 0 h 395785"/>
              <a:gd name="connsiteX2" fmla="*/ 279779 w 279779"/>
              <a:gd name="connsiteY2" fmla="*/ 395785 h 395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779" h="395785">
                <a:moveTo>
                  <a:pt x="0" y="0"/>
                </a:moveTo>
                <a:lnTo>
                  <a:pt x="279779" y="0"/>
                </a:lnTo>
                <a:lnTo>
                  <a:pt x="279779" y="395785"/>
                </a:lnTo>
              </a:path>
            </a:pathLst>
          </a:custGeom>
          <a:noFill/>
          <a:ln w="19050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EA3521E-0D41-42F8-B35D-C74740B2B3CF}"/>
              </a:ext>
            </a:extLst>
          </p:cNvPr>
          <p:cNvSpPr/>
          <p:nvPr/>
        </p:nvSpPr>
        <p:spPr>
          <a:xfrm>
            <a:off x="770572" y="6045045"/>
            <a:ext cx="3645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(ii)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完成所有任務最少需要多少日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? </a:t>
            </a:r>
            <a:endParaRPr lang="zh-HK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B63E1BE-3809-4EBA-A68E-37C5D81089A1}"/>
              </a:ext>
            </a:extLst>
          </p:cNvPr>
          <p:cNvSpPr/>
          <p:nvPr/>
        </p:nvSpPr>
        <p:spPr>
          <a:xfrm>
            <a:off x="4578639" y="6045045"/>
            <a:ext cx="53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r>
              <a:rPr lang="zh-TW" altLang="zh-HK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天</a:t>
            </a:r>
            <a:endParaRPr lang="zh-HK" altLang="en-US" dirty="0"/>
          </a:p>
        </p:txBody>
      </p:sp>
      <p:sp>
        <p:nvSpPr>
          <p:cNvPr id="17" name="日期版面配置區 16">
            <a:extLst>
              <a:ext uri="{FF2B5EF4-FFF2-40B4-BE49-F238E27FC236}">
                <a16:creationId xmlns:a16="http://schemas.microsoft.com/office/drawing/2014/main" id="{F20961AA-01C5-4F8C-9E1A-BDF1D423D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73A946C6-7527-4A60-81AF-E350201E5887}"/>
              </a:ext>
            </a:extLst>
          </p:cNvPr>
          <p:cNvGrpSpPr/>
          <p:nvPr/>
        </p:nvGrpSpPr>
        <p:grpSpPr>
          <a:xfrm>
            <a:off x="2555247" y="4251931"/>
            <a:ext cx="3836111" cy="1674745"/>
            <a:chOff x="1427500" y="482920"/>
            <a:chExt cx="3836569" cy="167474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1EE4F21B-0519-4A7F-AB77-F7F7B4064C8F}"/>
                </a:ext>
              </a:extLst>
            </p:cNvPr>
            <p:cNvSpPr/>
            <p:nvPr/>
          </p:nvSpPr>
          <p:spPr>
            <a:xfrm>
              <a:off x="2863260" y="1321089"/>
              <a:ext cx="1620193" cy="28587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zh-TW" dirty="0">
                  <a:solidFill>
                    <a:srgbClr val="000000"/>
                  </a:solidFill>
                  <a:effectLst/>
                  <a:ea typeface="新細明體" panose="02020500000000000000" pitchFamily="18" charset="-120"/>
                  <a:cs typeface="Calibri" panose="020F0502020204030204" pitchFamily="34" charset="0"/>
                </a:rPr>
                <a:t>任務</a:t>
              </a:r>
              <a:r>
                <a:rPr lang="en-US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新細明體" panose="02020500000000000000" pitchFamily="18" charset="-120"/>
                </a:rPr>
                <a:t>D</a:t>
              </a:r>
              <a:endParaRPr lang="zh-TW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6A9A6CD-8EF7-4782-B0F9-592E3FDF0A40}"/>
                </a:ext>
              </a:extLst>
            </p:cNvPr>
            <p:cNvSpPr/>
            <p:nvPr/>
          </p:nvSpPr>
          <p:spPr>
            <a:xfrm>
              <a:off x="4507979" y="1868105"/>
              <a:ext cx="756090" cy="28956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新細明體" panose="02020500000000000000" pitchFamily="18" charset="-120"/>
                </a:rPr>
                <a:t>E</a:t>
              </a:r>
              <a:endParaRPr lang="zh-TW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25" name="群組 24">
              <a:extLst>
                <a:ext uri="{FF2B5EF4-FFF2-40B4-BE49-F238E27FC236}">
                  <a16:creationId xmlns:a16="http://schemas.microsoft.com/office/drawing/2014/main" id="{0D4047AF-D67A-479F-9533-F1C22EE8C113}"/>
                </a:ext>
              </a:extLst>
            </p:cNvPr>
            <p:cNvGrpSpPr/>
            <p:nvPr/>
          </p:nvGrpSpPr>
          <p:grpSpPr>
            <a:xfrm>
              <a:off x="1427500" y="482920"/>
              <a:ext cx="3093760" cy="1554509"/>
              <a:chOff x="1427500" y="482920"/>
              <a:chExt cx="3093760" cy="1554509"/>
            </a:xfrm>
          </p:grpSpPr>
          <p:sp>
            <p:nvSpPr>
              <p:cNvPr id="27" name="手繪多邊形: 圖案 26">
                <a:extLst>
                  <a:ext uri="{FF2B5EF4-FFF2-40B4-BE49-F238E27FC236}">
                    <a16:creationId xmlns:a16="http://schemas.microsoft.com/office/drawing/2014/main" id="{667BEAE7-27BF-4785-ABD1-C76C9D93CDED}"/>
                  </a:ext>
                </a:extLst>
              </p:cNvPr>
              <p:cNvSpPr/>
              <p:nvPr/>
            </p:nvSpPr>
            <p:spPr>
              <a:xfrm rot="16200000" flipH="1">
                <a:off x="4171041" y="1559589"/>
                <a:ext cx="289559" cy="384315"/>
              </a:xfrm>
              <a:custGeom>
                <a:avLst/>
                <a:gdLst>
                  <a:gd name="connsiteX0" fmla="*/ 0 w 279779"/>
                  <a:gd name="connsiteY0" fmla="*/ 0 h 395785"/>
                  <a:gd name="connsiteX1" fmla="*/ 279779 w 279779"/>
                  <a:gd name="connsiteY1" fmla="*/ 0 h 395785"/>
                  <a:gd name="connsiteX2" fmla="*/ 279779 w 279779"/>
                  <a:gd name="connsiteY2" fmla="*/ 395785 h 39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9779" h="395785">
                    <a:moveTo>
                      <a:pt x="0" y="0"/>
                    </a:moveTo>
                    <a:lnTo>
                      <a:pt x="279779" y="0"/>
                    </a:lnTo>
                    <a:lnTo>
                      <a:pt x="279779" y="395785"/>
                    </a:lnTo>
                  </a:path>
                </a:pathLst>
              </a:custGeom>
              <a:noFill/>
              <a:ln w="19050">
                <a:solidFill>
                  <a:srgbClr val="7030A0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  <p:sp>
            <p:nvSpPr>
              <p:cNvPr id="28" name="手繪多邊形: 圖案 27">
                <a:extLst>
                  <a:ext uri="{FF2B5EF4-FFF2-40B4-BE49-F238E27FC236}">
                    <a16:creationId xmlns:a16="http://schemas.microsoft.com/office/drawing/2014/main" id="{2F093358-E616-4507-B09B-B51C64E1948C}"/>
                  </a:ext>
                </a:extLst>
              </p:cNvPr>
              <p:cNvSpPr/>
              <p:nvPr/>
            </p:nvSpPr>
            <p:spPr>
              <a:xfrm rot="16200000" flipH="1">
                <a:off x="2697649" y="138511"/>
                <a:ext cx="1479201" cy="2168020"/>
              </a:xfrm>
              <a:custGeom>
                <a:avLst/>
                <a:gdLst>
                  <a:gd name="connsiteX0" fmla="*/ 0 w 279779"/>
                  <a:gd name="connsiteY0" fmla="*/ 0 h 395785"/>
                  <a:gd name="connsiteX1" fmla="*/ 279779 w 279779"/>
                  <a:gd name="connsiteY1" fmla="*/ 0 h 395785"/>
                  <a:gd name="connsiteX2" fmla="*/ 279779 w 279779"/>
                  <a:gd name="connsiteY2" fmla="*/ 395785 h 39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9779" h="395785">
                    <a:moveTo>
                      <a:pt x="0" y="0"/>
                    </a:moveTo>
                    <a:lnTo>
                      <a:pt x="279779" y="0"/>
                    </a:lnTo>
                    <a:lnTo>
                      <a:pt x="279779" y="395785"/>
                    </a:lnTo>
                  </a:path>
                </a:pathLst>
              </a:custGeom>
              <a:noFill/>
              <a:ln w="1905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  <p:sp>
            <p:nvSpPr>
              <p:cNvPr id="29" name="手繪多邊形: 圖案 28">
                <a:extLst>
                  <a:ext uri="{FF2B5EF4-FFF2-40B4-BE49-F238E27FC236}">
                    <a16:creationId xmlns:a16="http://schemas.microsoft.com/office/drawing/2014/main" id="{BEA22669-20DB-4BCC-A20E-A81916A73ADB}"/>
                  </a:ext>
                </a:extLst>
              </p:cNvPr>
              <p:cNvSpPr/>
              <p:nvPr/>
            </p:nvSpPr>
            <p:spPr>
              <a:xfrm rot="16200000" flipH="1">
                <a:off x="2198833" y="783042"/>
                <a:ext cx="959833" cy="359592"/>
              </a:xfrm>
              <a:custGeom>
                <a:avLst/>
                <a:gdLst>
                  <a:gd name="connsiteX0" fmla="*/ 0 w 279779"/>
                  <a:gd name="connsiteY0" fmla="*/ 0 h 395785"/>
                  <a:gd name="connsiteX1" fmla="*/ 279779 w 279779"/>
                  <a:gd name="connsiteY1" fmla="*/ 0 h 395785"/>
                  <a:gd name="connsiteX2" fmla="*/ 279779 w 279779"/>
                  <a:gd name="connsiteY2" fmla="*/ 395785 h 39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9779" h="395785">
                    <a:moveTo>
                      <a:pt x="0" y="0"/>
                    </a:moveTo>
                    <a:lnTo>
                      <a:pt x="279779" y="0"/>
                    </a:lnTo>
                    <a:lnTo>
                      <a:pt x="279779" y="395785"/>
                    </a:lnTo>
                  </a:path>
                </a:pathLst>
              </a:custGeom>
              <a:noFill/>
              <a:ln w="19050">
                <a:solidFill>
                  <a:srgbClr val="00B0F0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  <p:sp>
            <p:nvSpPr>
              <p:cNvPr id="30" name="手繪多邊形: 圖案 29">
                <a:extLst>
                  <a:ext uri="{FF2B5EF4-FFF2-40B4-BE49-F238E27FC236}">
                    <a16:creationId xmlns:a16="http://schemas.microsoft.com/office/drawing/2014/main" id="{742D882F-14BA-4F9B-A063-E0E5AB2C1BF2}"/>
                  </a:ext>
                </a:extLst>
              </p:cNvPr>
              <p:cNvSpPr/>
              <p:nvPr/>
            </p:nvSpPr>
            <p:spPr>
              <a:xfrm rot="16200000" flipH="1">
                <a:off x="2490267" y="19718"/>
                <a:ext cx="954944" cy="3080477"/>
              </a:xfrm>
              <a:custGeom>
                <a:avLst/>
                <a:gdLst>
                  <a:gd name="connsiteX0" fmla="*/ 0 w 279779"/>
                  <a:gd name="connsiteY0" fmla="*/ 0 h 395785"/>
                  <a:gd name="connsiteX1" fmla="*/ 279779 w 279779"/>
                  <a:gd name="connsiteY1" fmla="*/ 0 h 395785"/>
                  <a:gd name="connsiteX2" fmla="*/ 279779 w 279779"/>
                  <a:gd name="connsiteY2" fmla="*/ 395785 h 39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9779" h="395785">
                    <a:moveTo>
                      <a:pt x="0" y="0"/>
                    </a:moveTo>
                    <a:lnTo>
                      <a:pt x="279779" y="0"/>
                    </a:lnTo>
                    <a:lnTo>
                      <a:pt x="279779" y="395785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</p:grpSp>
      </p:grpSp>
      <p:sp>
        <p:nvSpPr>
          <p:cNvPr id="31" name="橢圓 30">
            <a:extLst>
              <a:ext uri="{FF2B5EF4-FFF2-40B4-BE49-F238E27FC236}">
                <a16:creationId xmlns:a16="http://schemas.microsoft.com/office/drawing/2014/main" id="{FA931447-4DAF-4185-B869-F2B82FB1FFD2}"/>
              </a:ext>
            </a:extLst>
          </p:cNvPr>
          <p:cNvSpPr/>
          <p:nvPr/>
        </p:nvSpPr>
        <p:spPr>
          <a:xfrm>
            <a:off x="4838936" y="1322324"/>
            <a:ext cx="392510" cy="652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橢圓 31">
            <a:extLst>
              <a:ext uri="{FF2B5EF4-FFF2-40B4-BE49-F238E27FC236}">
                <a16:creationId xmlns:a16="http://schemas.microsoft.com/office/drawing/2014/main" id="{DAF47D50-6442-45C2-9328-8C9BAEE58778}"/>
              </a:ext>
            </a:extLst>
          </p:cNvPr>
          <p:cNvSpPr/>
          <p:nvPr/>
        </p:nvSpPr>
        <p:spPr>
          <a:xfrm>
            <a:off x="4838936" y="1974850"/>
            <a:ext cx="392510" cy="7265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8358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1142ED-B68B-4F2E-A178-B8010E5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234431"/>
            <a:ext cx="2057400" cy="365125"/>
          </a:xfrm>
        </p:spPr>
        <p:txBody>
          <a:bodyPr/>
          <a:lstStyle/>
          <a:p>
            <a:fld id="{C4408C91-9336-4501-89AB-535C50F3F609}" type="slidenum">
              <a:rPr lang="zh-HK" altLang="en-US" smtClean="0"/>
              <a:t>9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E70F552-7066-4A9B-A0B3-3AB978658AA6}"/>
              </a:ext>
            </a:extLst>
          </p:cNvPr>
          <p:cNvSpPr/>
          <p:nvPr/>
        </p:nvSpPr>
        <p:spPr>
          <a:xfrm>
            <a:off x="335280" y="206617"/>
            <a:ext cx="5608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3. A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是一個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m×n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二維陣列。莉莉以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來表示一幅圖片。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白色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像素和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黑色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像素分別用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0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1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表示。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以下例子是一幅以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來表示的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5×4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圖片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B9C9F62-CFCB-4C13-8EE1-770DA46098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451540"/>
              </p:ext>
            </p:extLst>
          </p:nvPr>
        </p:nvGraphicFramePr>
        <p:xfrm>
          <a:off x="5797868" y="522105"/>
          <a:ext cx="3056572" cy="1932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836">
                  <a:extLst>
                    <a:ext uri="{9D8B030D-6E8A-4147-A177-3AD203B41FA5}">
                      <a16:colId xmlns:a16="http://schemas.microsoft.com/office/drawing/2014/main" val="3373368052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0133977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247128821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01283927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3609737115"/>
                    </a:ext>
                  </a:extLst>
                </a:gridCol>
              </a:tblGrid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A[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i,j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]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096982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921944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681522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654911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879827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079034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C75B7510-5BA4-4ECF-AFF4-787AB4D7C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491117"/>
              </p:ext>
            </p:extLst>
          </p:nvPr>
        </p:nvGraphicFramePr>
        <p:xfrm>
          <a:off x="1737360" y="1152353"/>
          <a:ext cx="1463040" cy="1464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">
                  <a:extLst>
                    <a:ext uri="{9D8B030D-6E8A-4147-A177-3AD203B41FA5}">
                      <a16:colId xmlns:a16="http://schemas.microsoft.com/office/drawing/2014/main" val="714103542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1435461954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4100711117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3972128600"/>
                    </a:ext>
                  </a:extLst>
                </a:gridCol>
              </a:tblGrid>
              <a:tr h="292961"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736346"/>
                  </a:ext>
                </a:extLst>
              </a:tr>
              <a:tr h="292961"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83841"/>
                  </a:ext>
                </a:extLst>
              </a:tr>
              <a:tr h="292961"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7422"/>
                  </a:ext>
                </a:extLst>
              </a:tr>
              <a:tr h="292961"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681459"/>
                  </a:ext>
                </a:extLst>
              </a:tr>
              <a:tr h="292961"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2822762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449CF51B-723F-4B82-9B51-42623AD12833}"/>
              </a:ext>
            </a:extLst>
          </p:cNvPr>
          <p:cNvSpPr/>
          <p:nvPr/>
        </p:nvSpPr>
        <p:spPr>
          <a:xfrm>
            <a:off x="1091029" y="1708417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圖片</a:t>
            </a:r>
            <a:endParaRPr lang="zh-HK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41399C0-7332-4491-BB05-57AA739900BF}"/>
              </a:ext>
            </a:extLst>
          </p:cNvPr>
          <p:cNvSpPr/>
          <p:nvPr/>
        </p:nvSpPr>
        <p:spPr>
          <a:xfrm>
            <a:off x="3550920" y="1403014"/>
            <a:ext cx="1993664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是一個有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m×n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個元素的一維陣列。莉莉利用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把圖片經互聯網傳送。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EFDCADA-D269-422B-B7C9-817D357259FB}"/>
              </a:ext>
            </a:extLst>
          </p:cNvPr>
          <p:cNvSpPr/>
          <p:nvPr/>
        </p:nvSpPr>
        <p:spPr>
          <a:xfrm>
            <a:off x="335280" y="2633660"/>
            <a:ext cx="8519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莉莉編寫了子程式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AtoB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，將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轉換成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，當中是把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內的數據由上至下逐行複製到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例如，上述的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會被轉換成以下的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12EB0D60-4B6F-4BA6-BC52-AAB5BAC5BA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264066"/>
              </p:ext>
            </p:extLst>
          </p:nvPr>
        </p:nvGraphicFramePr>
        <p:xfrm>
          <a:off x="205734" y="3308772"/>
          <a:ext cx="8648706" cy="558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9950">
                  <a:extLst>
                    <a:ext uri="{9D8B030D-6E8A-4147-A177-3AD203B41FA5}">
                      <a16:colId xmlns:a16="http://schemas.microsoft.com/office/drawing/2014/main" val="3661050962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1162923490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2774180096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2238058825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589429430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905190931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203598646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1597300052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1066772459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778514886"/>
                    </a:ext>
                  </a:extLst>
                </a:gridCol>
                <a:gridCol w="395246">
                  <a:extLst>
                    <a:ext uri="{9D8B030D-6E8A-4147-A177-3AD203B41FA5}">
                      <a16:colId xmlns:a16="http://schemas.microsoft.com/office/drawing/2014/main" val="1445071286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413042208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2250656963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385764535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1349199986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79712704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2035759888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934312178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044086920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82995165"/>
                    </a:ext>
                  </a:extLst>
                </a:gridCol>
                <a:gridCol w="395246">
                  <a:extLst>
                    <a:ext uri="{9D8B030D-6E8A-4147-A177-3AD203B41FA5}">
                      <a16:colId xmlns:a16="http://schemas.microsoft.com/office/drawing/2014/main" val="21821328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 err="1">
                          <a:effectLst/>
                        </a:rPr>
                        <a:t>i</a:t>
                      </a:r>
                      <a:r>
                        <a:rPr lang="en-US" sz="1800" b="0" kern="100" dirty="0" err="1">
                          <a:effectLst/>
                        </a:rPr>
                        <a:t>dx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2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3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4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5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6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7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8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9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0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11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12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13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14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15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16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17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18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19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20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61293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B[</a:t>
                      </a:r>
                      <a:r>
                        <a:rPr lang="en-US" sz="1800" b="0" kern="100" dirty="0" err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idx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]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0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0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0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0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0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0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0990679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0E96EF45-EE70-486C-A602-0852BC4D5468}"/>
              </a:ext>
            </a:extLst>
          </p:cNvPr>
          <p:cNvSpPr/>
          <p:nvPr/>
        </p:nvSpPr>
        <p:spPr>
          <a:xfrm>
            <a:off x="335280" y="4006665"/>
            <a:ext cx="3215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(a)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莉莉以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來表示以下圖片。寫出執行</a:t>
            </a:r>
            <a:r>
              <a:rPr lang="en-US" altLang="zh-HK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AtoB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的內容。</a:t>
            </a:r>
            <a:endParaRPr lang="zh-HK" altLang="en-US" dirty="0"/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845B5C8F-CCDD-4FAF-86C0-920A9653E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783298"/>
              </p:ext>
            </p:extLst>
          </p:nvPr>
        </p:nvGraphicFramePr>
        <p:xfrm>
          <a:off x="3139440" y="4323683"/>
          <a:ext cx="1463040" cy="1464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">
                  <a:extLst>
                    <a:ext uri="{9D8B030D-6E8A-4147-A177-3AD203B41FA5}">
                      <a16:colId xmlns:a16="http://schemas.microsoft.com/office/drawing/2014/main" val="714103542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1435461954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4100711117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3972128600"/>
                    </a:ext>
                  </a:extLst>
                </a:gridCol>
              </a:tblGrid>
              <a:tr h="292961"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736346"/>
                  </a:ext>
                </a:extLst>
              </a:tr>
              <a:tr h="292961"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83841"/>
                  </a:ext>
                </a:extLst>
              </a:tr>
              <a:tr h="292961"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7422"/>
                  </a:ext>
                </a:extLst>
              </a:tr>
              <a:tr h="292961"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681459"/>
                  </a:ext>
                </a:extLst>
              </a:tr>
              <a:tr h="292961"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HK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822762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34348635-74A3-467E-8DF4-9EB351409CDC}"/>
              </a:ext>
            </a:extLst>
          </p:cNvPr>
          <p:cNvSpPr/>
          <p:nvPr/>
        </p:nvSpPr>
        <p:spPr>
          <a:xfrm>
            <a:off x="5574588" y="1418756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m</a:t>
            </a:r>
            <a:endParaRPr lang="zh-HK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E0EB7BA-2177-477B-BBD9-46DFE6B369C9}"/>
              </a:ext>
            </a:extLst>
          </p:cNvPr>
          <p:cNvSpPr/>
          <p:nvPr/>
        </p:nvSpPr>
        <p:spPr>
          <a:xfrm>
            <a:off x="7486650" y="206617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n</a:t>
            </a:r>
            <a:endParaRPr lang="zh-HK" altLang="en-US" dirty="0"/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4A3B6FFA-4D37-43F9-A847-5DD6B91825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028934"/>
              </p:ext>
            </p:extLst>
          </p:nvPr>
        </p:nvGraphicFramePr>
        <p:xfrm>
          <a:off x="4929664" y="4042693"/>
          <a:ext cx="3056572" cy="1993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836">
                  <a:extLst>
                    <a:ext uri="{9D8B030D-6E8A-4147-A177-3AD203B41FA5}">
                      <a16:colId xmlns:a16="http://schemas.microsoft.com/office/drawing/2014/main" val="3373368052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0133977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247128821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01283927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3609737115"/>
                    </a:ext>
                  </a:extLst>
                </a:gridCol>
              </a:tblGrid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A[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i,j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096982"/>
                  </a:ext>
                </a:extLst>
              </a:tr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921944"/>
                  </a:ext>
                </a:extLst>
              </a:tr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681522"/>
                  </a:ext>
                </a:extLst>
              </a:tr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654911"/>
                  </a:ext>
                </a:extLst>
              </a:tr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879827"/>
                  </a:ext>
                </a:extLst>
              </a:tr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079034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847A7AD4-61BE-49E3-B73E-7968FDDC06BF}"/>
              </a:ext>
            </a:extLst>
          </p:cNvPr>
          <p:cNvSpPr/>
          <p:nvPr/>
        </p:nvSpPr>
        <p:spPr>
          <a:xfrm>
            <a:off x="4745158" y="4981824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m</a:t>
            </a:r>
            <a:endParaRPr lang="zh-HK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7105065-7AE3-41B6-83CF-ACECAA5814A2}"/>
              </a:ext>
            </a:extLst>
          </p:cNvPr>
          <p:cNvSpPr/>
          <p:nvPr/>
        </p:nvSpPr>
        <p:spPr>
          <a:xfrm>
            <a:off x="6618446" y="383982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n</a:t>
            </a:r>
            <a:endParaRPr lang="zh-HK" altLang="en-US" dirty="0"/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86AB24C6-3D8A-45AE-828B-E3FA37CC7B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57534"/>
              </p:ext>
            </p:extLst>
          </p:nvPr>
        </p:nvGraphicFramePr>
        <p:xfrm>
          <a:off x="205734" y="6074312"/>
          <a:ext cx="8648706" cy="558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9950">
                  <a:extLst>
                    <a:ext uri="{9D8B030D-6E8A-4147-A177-3AD203B41FA5}">
                      <a16:colId xmlns:a16="http://schemas.microsoft.com/office/drawing/2014/main" val="3661050962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1162923490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2774180096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2238058825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589429430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905190931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203598646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1597300052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1066772459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778514886"/>
                    </a:ext>
                  </a:extLst>
                </a:gridCol>
                <a:gridCol w="395246">
                  <a:extLst>
                    <a:ext uri="{9D8B030D-6E8A-4147-A177-3AD203B41FA5}">
                      <a16:colId xmlns:a16="http://schemas.microsoft.com/office/drawing/2014/main" val="1445071286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413042208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2250656963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385764535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1349199986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79712704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2035759888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934312178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3044086920"/>
                    </a:ext>
                  </a:extLst>
                </a:gridCol>
                <a:gridCol w="394348">
                  <a:extLst>
                    <a:ext uri="{9D8B030D-6E8A-4147-A177-3AD203B41FA5}">
                      <a16:colId xmlns:a16="http://schemas.microsoft.com/office/drawing/2014/main" val="82995165"/>
                    </a:ext>
                  </a:extLst>
                </a:gridCol>
                <a:gridCol w="395246">
                  <a:extLst>
                    <a:ext uri="{9D8B030D-6E8A-4147-A177-3AD203B41FA5}">
                      <a16:colId xmlns:a16="http://schemas.microsoft.com/office/drawing/2014/main" val="21821328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 err="1">
                          <a:effectLst/>
                        </a:rPr>
                        <a:t>i</a:t>
                      </a:r>
                      <a:r>
                        <a:rPr lang="en-US" sz="1800" b="0" kern="100" dirty="0" err="1">
                          <a:effectLst/>
                        </a:rPr>
                        <a:t>dx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2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3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4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5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6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7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8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9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0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11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12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13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14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15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16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17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18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19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20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61293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B[idx]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0990679"/>
                  </a:ext>
                </a:extLst>
              </a:tr>
            </a:tbl>
          </a:graphicData>
        </a:graphic>
      </p:graphicFrame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6F47FE49-719D-42DA-A5CD-01264F9D24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287011"/>
              </p:ext>
            </p:extLst>
          </p:nvPr>
        </p:nvGraphicFramePr>
        <p:xfrm>
          <a:off x="975360" y="6369728"/>
          <a:ext cx="7879075" cy="279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3864">
                  <a:extLst>
                    <a:ext uri="{9D8B030D-6E8A-4147-A177-3AD203B41FA5}">
                      <a16:colId xmlns:a16="http://schemas.microsoft.com/office/drawing/2014/main" val="2704511981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4188957843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1752269354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4068945041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886574890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2265101691"/>
                    </a:ext>
                  </a:extLst>
                </a:gridCol>
                <a:gridCol w="411377">
                  <a:extLst>
                    <a:ext uri="{9D8B030D-6E8A-4147-A177-3AD203B41FA5}">
                      <a16:colId xmlns:a16="http://schemas.microsoft.com/office/drawing/2014/main" val="985448902"/>
                    </a:ext>
                  </a:extLst>
                </a:gridCol>
                <a:gridCol w="376352">
                  <a:extLst>
                    <a:ext uri="{9D8B030D-6E8A-4147-A177-3AD203B41FA5}">
                      <a16:colId xmlns:a16="http://schemas.microsoft.com/office/drawing/2014/main" val="4104622484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830182406"/>
                    </a:ext>
                  </a:extLst>
                </a:gridCol>
                <a:gridCol w="394761">
                  <a:extLst>
                    <a:ext uri="{9D8B030D-6E8A-4147-A177-3AD203B41FA5}">
                      <a16:colId xmlns:a16="http://schemas.microsoft.com/office/drawing/2014/main" val="2826672252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981991038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1642748034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127330208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1552234594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1339870086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2786403215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1596253586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236335788"/>
                    </a:ext>
                  </a:extLst>
                </a:gridCol>
                <a:gridCol w="393864">
                  <a:extLst>
                    <a:ext uri="{9D8B030D-6E8A-4147-A177-3AD203B41FA5}">
                      <a16:colId xmlns:a16="http://schemas.microsoft.com/office/drawing/2014/main" val="1873226414"/>
                    </a:ext>
                  </a:extLst>
                </a:gridCol>
                <a:gridCol w="394761">
                  <a:extLst>
                    <a:ext uri="{9D8B030D-6E8A-4147-A177-3AD203B41FA5}">
                      <a16:colId xmlns:a16="http://schemas.microsoft.com/office/drawing/2014/main" val="3252508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6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6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6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6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6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6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9137160"/>
                  </a:ext>
                </a:extLst>
              </a:tr>
            </a:tbl>
          </a:graphicData>
        </a:graphic>
      </p:graphicFrame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DD66F0D2-EADA-4685-9CED-134C88575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427807"/>
              </p:ext>
            </p:extLst>
          </p:nvPr>
        </p:nvGraphicFramePr>
        <p:xfrm>
          <a:off x="5589212" y="4374304"/>
          <a:ext cx="2405736" cy="16613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1434">
                  <a:extLst>
                    <a:ext uri="{9D8B030D-6E8A-4147-A177-3AD203B41FA5}">
                      <a16:colId xmlns:a16="http://schemas.microsoft.com/office/drawing/2014/main" val="265309242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129149924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2603478330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4061158521"/>
                    </a:ext>
                  </a:extLst>
                </a:gridCol>
              </a:tblGrid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6052645"/>
                  </a:ext>
                </a:extLst>
              </a:tr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16935"/>
                  </a:ext>
                </a:extLst>
              </a:tr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144921"/>
                  </a:ext>
                </a:extLst>
              </a:tr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698950"/>
                  </a:ext>
                </a:extLst>
              </a:tr>
              <a:tr h="33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2931844"/>
                  </a:ext>
                </a:extLst>
              </a:tr>
            </a:tbl>
          </a:graphicData>
        </a:graphic>
      </p:graphicFrame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E2A3D4A-CE69-4C71-B20A-FAA3BB969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AA85E15-43AF-47ED-8A30-2A7360F34739}"/>
              </a:ext>
            </a:extLst>
          </p:cNvPr>
          <p:cNvSpPr/>
          <p:nvPr/>
        </p:nvSpPr>
        <p:spPr>
          <a:xfrm>
            <a:off x="1091029" y="4981824"/>
            <a:ext cx="13436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8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2D</a:t>
            </a:r>
            <a:r>
              <a:rPr lang="en-US" altLang="zh-HK" sz="2800" dirty="0">
                <a:solidFill>
                  <a:srgbClr val="7030A0"/>
                </a:solidFill>
                <a:highlight>
                  <a:srgbClr val="FFFF00"/>
                </a:highlight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altLang="zh-HK" sz="28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1D</a:t>
            </a:r>
            <a:endParaRPr lang="zh-HK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14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1142ED-B68B-4F2E-A178-B8010E5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10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4F5E68E-1AD6-4661-BB85-A8589C4E5BC4}"/>
              </a:ext>
            </a:extLst>
          </p:cNvPr>
          <p:cNvSpPr/>
          <p:nvPr/>
        </p:nvSpPr>
        <p:spPr>
          <a:xfrm>
            <a:off x="263901" y="239682"/>
            <a:ext cx="447558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(b)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6E62146-9C2D-4C12-8CFB-A7940A7CB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114999"/>
              </p:ext>
            </p:extLst>
          </p:nvPr>
        </p:nvGraphicFramePr>
        <p:xfrm>
          <a:off x="741939" y="239682"/>
          <a:ext cx="8138160" cy="18635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31661">
                  <a:extLst>
                    <a:ext uri="{9D8B030D-6E8A-4147-A177-3AD203B41FA5}">
                      <a16:colId xmlns:a16="http://schemas.microsoft.com/office/drawing/2014/main" val="1841593088"/>
                    </a:ext>
                  </a:extLst>
                </a:gridCol>
                <a:gridCol w="4206499">
                  <a:extLst>
                    <a:ext uri="{9D8B030D-6E8A-4147-A177-3AD203B41FA5}">
                      <a16:colId xmlns:a16="http://schemas.microsoft.com/office/drawing/2014/main" val="2710075782"/>
                    </a:ext>
                  </a:extLst>
                </a:gridCol>
              </a:tblGrid>
              <a:tr h="1863503">
                <a:tc>
                  <a:txBody>
                    <a:bodyPr/>
                    <a:lstStyle/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完成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AtoB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的偽代碼，把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轉換成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。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AtoB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j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B[__+__] = A[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i,j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(ii)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莉莉編寫了子程式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BtoA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，把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轉換成原來的數據結構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。完成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BtoA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的偽代碼。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BtoA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j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___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579594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63CC15A1-5437-4DE6-B261-320FB0ADA9DC}"/>
              </a:ext>
            </a:extLst>
          </p:cNvPr>
          <p:cNvSpPr/>
          <p:nvPr/>
        </p:nvSpPr>
        <p:spPr>
          <a:xfrm>
            <a:off x="330070" y="2259313"/>
            <a:ext cx="8483859" cy="962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A,B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P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均是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全程陣列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(c)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莉莉發現在數據傳送期間，有一些陣列元素會被錯誤傳送。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她編寫了子程式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Add1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來賦與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P</a:t>
            </a:r>
            <a:r>
              <a:rPr lang="zh-TW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一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些數值，其後可以利用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P[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]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對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的第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個欄作錯誤檢查。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4C2C3CC-6EC2-4DDF-8C81-BD276D8811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596500"/>
              </p:ext>
            </p:extLst>
          </p:nvPr>
        </p:nvGraphicFramePr>
        <p:xfrm>
          <a:off x="741939" y="3328615"/>
          <a:ext cx="3608388" cy="29204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8388">
                  <a:extLst>
                    <a:ext uri="{9D8B030D-6E8A-4147-A177-3AD203B41FA5}">
                      <a16:colId xmlns:a16="http://schemas.microsoft.com/office/drawing/2014/main" val="35339555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Add1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</a:t>
                      </a:r>
                      <a:r>
                        <a:rPr lang="en-US" sz="1800" b="0" kern="100" dirty="0" err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n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zh-TW" sz="1800" b="0" kern="1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(1-4)</a:t>
                      </a:r>
                      <a:endParaRPr lang="zh-TW" sz="1800" b="0" kern="1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count = 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j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由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至</a:t>
                      </a: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m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執行</a:t>
                      </a: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zh-TW" sz="1800" b="0" kern="1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(1-5)</a:t>
                      </a:r>
                      <a:endParaRPr lang="zh-TW" sz="1800" b="0" kern="1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A[</a:t>
                      </a:r>
                      <a:r>
                        <a:rPr lang="en-US" sz="1800" b="0" kern="100" dirty="0" err="1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j,i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]=1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count = count+1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(count/2)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的餘數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= 0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P[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]=1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defTabSz="533400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P[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]=0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945058"/>
                  </a:ext>
                </a:extLst>
              </a:tr>
            </a:tbl>
          </a:graphicData>
        </a:graphic>
      </p:graphicFrame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90EBBEA4-00B3-40F2-9FE8-87ACE5A4E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94CCE00-9718-45EC-8974-4BA9A2A1F4B2}"/>
              </a:ext>
            </a:extLst>
          </p:cNvPr>
          <p:cNvSpPr/>
          <p:nvPr/>
        </p:nvSpPr>
        <p:spPr>
          <a:xfrm>
            <a:off x="1657350" y="1748764"/>
            <a:ext cx="2677336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400" dirty="0">
                <a:latin typeface="Calibri" panose="020F0502020204030204" pitchFamily="34" charset="0"/>
              </a:rPr>
              <a:t>B[</a:t>
            </a:r>
            <a:r>
              <a:rPr lang="en-US" altLang="zh-HK" sz="2400" dirty="0">
                <a:solidFill>
                  <a:srgbClr val="FF0000"/>
                </a:solidFill>
                <a:latin typeface="Calibri" panose="020F0502020204030204" pitchFamily="34" charset="0"/>
              </a:rPr>
              <a:t>(i-1)*n </a:t>
            </a:r>
            <a:r>
              <a:rPr lang="en-US" altLang="zh-HK" sz="2400" dirty="0">
                <a:latin typeface="Calibri" panose="020F0502020204030204" pitchFamily="34" charset="0"/>
              </a:rPr>
              <a:t>+</a:t>
            </a:r>
            <a:r>
              <a:rPr lang="en-US" altLang="zh-HK" sz="2400" dirty="0">
                <a:solidFill>
                  <a:srgbClr val="FF0000"/>
                </a:solidFill>
                <a:latin typeface="Calibri" panose="020F0502020204030204" pitchFamily="34" charset="0"/>
              </a:rPr>
              <a:t> j</a:t>
            </a:r>
            <a:r>
              <a:rPr lang="en-US" altLang="zh-HK" sz="2400" dirty="0">
                <a:latin typeface="Calibri" panose="020F0502020204030204" pitchFamily="34" charset="0"/>
              </a:rPr>
              <a:t>] = A[</a:t>
            </a:r>
            <a:r>
              <a:rPr lang="en-US" altLang="zh-HK" sz="2400" dirty="0" err="1">
                <a:latin typeface="Calibri" panose="020F0502020204030204" pitchFamily="34" charset="0"/>
              </a:rPr>
              <a:t>i,j</a:t>
            </a:r>
            <a:r>
              <a:rPr lang="en-US" altLang="zh-HK" sz="2400" dirty="0">
                <a:latin typeface="Calibri" panose="020F0502020204030204" pitchFamily="34" charset="0"/>
              </a:rPr>
              <a:t>]</a:t>
            </a:r>
            <a:endParaRPr lang="zh-HK" altLang="en-US" sz="24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B8DD5A7-779C-4B54-97FF-4070B5220C0F}"/>
              </a:ext>
            </a:extLst>
          </p:cNvPr>
          <p:cNvSpPr/>
          <p:nvPr/>
        </p:nvSpPr>
        <p:spPr>
          <a:xfrm>
            <a:off x="6302173" y="1753260"/>
            <a:ext cx="2608406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400" dirty="0">
                <a:latin typeface="Calibri" panose="020F0502020204030204" pitchFamily="34" charset="0"/>
              </a:rPr>
              <a:t>A[</a:t>
            </a:r>
            <a:r>
              <a:rPr lang="en-US" altLang="zh-HK" sz="2400" dirty="0" err="1">
                <a:latin typeface="Calibri" panose="020F0502020204030204" pitchFamily="34" charset="0"/>
              </a:rPr>
              <a:t>i,j</a:t>
            </a:r>
            <a:r>
              <a:rPr lang="en-US" altLang="zh-HK" sz="2400" dirty="0">
                <a:latin typeface="Calibri" panose="020F0502020204030204" pitchFamily="34" charset="0"/>
              </a:rPr>
              <a:t>] = B[</a:t>
            </a:r>
            <a:r>
              <a:rPr lang="en-US" altLang="zh-HK" sz="2400" dirty="0">
                <a:solidFill>
                  <a:srgbClr val="FF0000"/>
                </a:solidFill>
                <a:latin typeface="Calibri" panose="020F0502020204030204" pitchFamily="34" charset="0"/>
              </a:rPr>
              <a:t>(i-1)*n </a:t>
            </a:r>
            <a:r>
              <a:rPr lang="en-US" altLang="zh-HK" sz="2400" dirty="0">
                <a:latin typeface="Calibri" panose="020F0502020204030204" pitchFamily="34" charset="0"/>
              </a:rPr>
              <a:t>+</a:t>
            </a:r>
            <a:r>
              <a:rPr lang="en-US" altLang="zh-HK" sz="2400" dirty="0">
                <a:solidFill>
                  <a:srgbClr val="FF0000"/>
                </a:solidFill>
                <a:latin typeface="Calibri" panose="020F0502020204030204" pitchFamily="34" charset="0"/>
              </a:rPr>
              <a:t> j</a:t>
            </a:r>
            <a:r>
              <a:rPr lang="en-US" altLang="zh-HK" sz="2400" dirty="0">
                <a:latin typeface="Calibri" panose="020F0502020204030204" pitchFamily="34" charset="0"/>
              </a:rPr>
              <a:t>]</a:t>
            </a:r>
            <a:endParaRPr lang="zh-HK" altLang="en-US" sz="2400" dirty="0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E3141EE6-F5C6-48FE-A7F4-A56800330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968955"/>
              </p:ext>
            </p:extLst>
          </p:nvPr>
        </p:nvGraphicFramePr>
        <p:xfrm>
          <a:off x="4700325" y="4271835"/>
          <a:ext cx="3056572" cy="1932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836">
                  <a:extLst>
                    <a:ext uri="{9D8B030D-6E8A-4147-A177-3AD203B41FA5}">
                      <a16:colId xmlns:a16="http://schemas.microsoft.com/office/drawing/2014/main" val="3373368052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0133977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247128821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01283927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3609737115"/>
                    </a:ext>
                  </a:extLst>
                </a:gridCol>
              </a:tblGrid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A[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i,j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]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096982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921944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681522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654911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879827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079034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F91B40AA-33C8-4FC7-AD44-3CBBC7CB082A}"/>
              </a:ext>
            </a:extLst>
          </p:cNvPr>
          <p:cNvSpPr/>
          <p:nvPr/>
        </p:nvSpPr>
        <p:spPr>
          <a:xfrm>
            <a:off x="4515819" y="5210264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m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E74ABFD-7B6F-4437-AC93-651FCE016CCA}"/>
              </a:ext>
            </a:extLst>
          </p:cNvPr>
          <p:cNvSpPr/>
          <p:nvPr/>
        </p:nvSpPr>
        <p:spPr>
          <a:xfrm>
            <a:off x="6427881" y="399812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D1E5AB0-405C-416F-838A-AEC257F597F6}"/>
              </a:ext>
            </a:extLst>
          </p:cNvPr>
          <p:cNvSpPr/>
          <p:nvPr/>
        </p:nvSpPr>
        <p:spPr>
          <a:xfrm>
            <a:off x="7902413" y="4553395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1,2,3,4</a:t>
            </a:r>
            <a:endParaRPr lang="zh-HK" altLang="en-US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E3137C9-0D42-48B5-9351-D745DEE8BFB8}"/>
              </a:ext>
            </a:extLst>
          </p:cNvPr>
          <p:cNvSpPr/>
          <p:nvPr/>
        </p:nvSpPr>
        <p:spPr>
          <a:xfrm>
            <a:off x="7902413" y="4886055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5,6,7,8</a:t>
            </a:r>
            <a:endParaRPr lang="zh-HK" altLang="en-US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A42D743-8358-48E4-93FC-B4DCD4E1FC09}"/>
              </a:ext>
            </a:extLst>
          </p:cNvPr>
          <p:cNvSpPr/>
          <p:nvPr/>
        </p:nvSpPr>
        <p:spPr>
          <a:xfrm>
            <a:off x="7902413" y="5218715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9,… ,12</a:t>
            </a:r>
            <a:endParaRPr lang="zh-HK" altLang="en-US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C4615A0-0AF5-4088-ACED-BD557A4E1783}"/>
              </a:ext>
            </a:extLst>
          </p:cNvPr>
          <p:cNvSpPr/>
          <p:nvPr/>
        </p:nvSpPr>
        <p:spPr>
          <a:xfrm>
            <a:off x="7790109" y="5551374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13,… ,16</a:t>
            </a:r>
            <a:endParaRPr lang="zh-HK" altLang="en-US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136D741-B6B2-499C-8D11-7B40E35978D6}"/>
              </a:ext>
            </a:extLst>
          </p:cNvPr>
          <p:cNvSpPr/>
          <p:nvPr/>
        </p:nvSpPr>
        <p:spPr>
          <a:xfrm>
            <a:off x="7786612" y="5877126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17,… ,20</a:t>
            </a:r>
            <a:endParaRPr lang="zh-HK" altLang="en-US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A5173EBE-833C-49DF-91E3-37FC02FE1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578978"/>
              </p:ext>
            </p:extLst>
          </p:nvPr>
        </p:nvGraphicFramePr>
        <p:xfrm>
          <a:off x="4700325" y="6355889"/>
          <a:ext cx="3056572" cy="322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836">
                  <a:extLst>
                    <a:ext uri="{9D8B030D-6E8A-4147-A177-3AD203B41FA5}">
                      <a16:colId xmlns:a16="http://schemas.microsoft.com/office/drawing/2014/main" val="86014232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2606167574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4026887530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3343941400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2775020668"/>
                    </a:ext>
                  </a:extLst>
                </a:gridCol>
              </a:tblGrid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]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415386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E981AA33-1E0B-4D10-9F48-A0B7BC35B7B4}"/>
              </a:ext>
            </a:extLst>
          </p:cNvPr>
          <p:cNvSpPr/>
          <p:nvPr/>
        </p:nvSpPr>
        <p:spPr>
          <a:xfrm rot="20454609">
            <a:off x="3137659" y="5588047"/>
            <a:ext cx="1171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B050"/>
                </a:solidFill>
                <a:latin typeface="Calibri" panose="020F0502020204030204" pitchFamily="34" charset="0"/>
              </a:rPr>
              <a:t>Odd Parity</a:t>
            </a:r>
            <a:endParaRPr lang="zh-HK" altLang="en-US" dirty="0">
              <a:solidFill>
                <a:srgbClr val="00B05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224912B-4D28-4F85-8895-D402EFC9B6BD}"/>
              </a:ext>
            </a:extLst>
          </p:cNvPr>
          <p:cNvSpPr/>
          <p:nvPr/>
        </p:nvSpPr>
        <p:spPr>
          <a:xfrm>
            <a:off x="1210614" y="4182790"/>
            <a:ext cx="2878786" cy="8845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9CADDE4-CD78-4CDA-9AD4-293467FFD555}"/>
              </a:ext>
            </a:extLst>
          </p:cNvPr>
          <p:cNvSpPr/>
          <p:nvPr/>
        </p:nvSpPr>
        <p:spPr>
          <a:xfrm>
            <a:off x="2132169" y="62489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zh-HK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1E001F7-F5AA-4627-9FFF-E3F2DD5988BE}"/>
              </a:ext>
            </a:extLst>
          </p:cNvPr>
          <p:cNvSpPr/>
          <p:nvPr/>
        </p:nvSpPr>
        <p:spPr>
          <a:xfrm>
            <a:off x="2638577" y="952345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247764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1142ED-B68B-4F2E-A178-B8010E5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11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EEF5504-554B-47D0-94FC-08DF1A89F9D9}"/>
              </a:ext>
            </a:extLst>
          </p:cNvPr>
          <p:cNvSpPr/>
          <p:nvPr/>
        </p:nvSpPr>
        <p:spPr>
          <a:xfrm>
            <a:off x="381573" y="498762"/>
            <a:ext cx="1949573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假設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的內容是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C3FDFA-949E-4E76-9458-DFB371BFFF50}"/>
              </a:ext>
            </a:extLst>
          </p:cNvPr>
          <p:cNvSpPr/>
          <p:nvPr/>
        </p:nvSpPr>
        <p:spPr>
          <a:xfrm>
            <a:off x="612166" y="3059668"/>
            <a:ext cx="2981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執行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Add1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P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的內容是什麼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?</a:t>
            </a:r>
            <a:endParaRPr lang="zh-HK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92A4A32-B003-4745-8AE0-897EEF9C9010}"/>
              </a:ext>
            </a:extLst>
          </p:cNvPr>
          <p:cNvSpPr/>
          <p:nvPr/>
        </p:nvSpPr>
        <p:spPr>
          <a:xfrm>
            <a:off x="4358657" y="498761"/>
            <a:ext cx="4198585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(ii)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根據以下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P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和包含一個錯誤元素的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A7F8093-0FA2-4E0B-A099-5C67067A7F55}"/>
              </a:ext>
            </a:extLst>
          </p:cNvPr>
          <p:cNvSpPr/>
          <p:nvPr/>
        </p:nvSpPr>
        <p:spPr>
          <a:xfrm>
            <a:off x="4975812" y="3893153"/>
            <a:ext cx="2964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內哪一欄包含此錯誤元素</a:t>
            </a: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?</a:t>
            </a:r>
            <a:endParaRPr lang="zh-HK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3BBAE8D9-BF6F-491F-A127-ED192943C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611184"/>
              </p:ext>
            </p:extLst>
          </p:nvPr>
        </p:nvGraphicFramePr>
        <p:xfrm>
          <a:off x="966788" y="872838"/>
          <a:ext cx="3056572" cy="1932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836">
                  <a:extLst>
                    <a:ext uri="{9D8B030D-6E8A-4147-A177-3AD203B41FA5}">
                      <a16:colId xmlns:a16="http://schemas.microsoft.com/office/drawing/2014/main" val="3373368052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0133977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247128821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01283927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3609737115"/>
                    </a:ext>
                  </a:extLst>
                </a:gridCol>
              </a:tblGrid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A[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i,j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096982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921944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681522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654911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879827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079034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078331FF-DE89-4B31-9D57-12E3CB5E8506}"/>
              </a:ext>
            </a:extLst>
          </p:cNvPr>
          <p:cNvSpPr/>
          <p:nvPr/>
        </p:nvSpPr>
        <p:spPr>
          <a:xfrm>
            <a:off x="743508" y="1769489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m</a:t>
            </a:r>
            <a:endParaRPr lang="zh-HK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243A45E-2CA5-4D1F-BD47-75C17F2CDDD9}"/>
              </a:ext>
            </a:extLst>
          </p:cNvPr>
          <p:cNvSpPr/>
          <p:nvPr/>
        </p:nvSpPr>
        <p:spPr>
          <a:xfrm>
            <a:off x="2655570" y="55735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n</a:t>
            </a:r>
            <a:endParaRPr lang="zh-HK" altLang="en-US" dirty="0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8E65BADE-5D6A-4965-B594-D24263286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093784"/>
              </p:ext>
            </p:extLst>
          </p:nvPr>
        </p:nvGraphicFramePr>
        <p:xfrm>
          <a:off x="5181285" y="1063842"/>
          <a:ext cx="3056572" cy="1932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836">
                  <a:extLst>
                    <a:ext uri="{9D8B030D-6E8A-4147-A177-3AD203B41FA5}">
                      <a16:colId xmlns:a16="http://schemas.microsoft.com/office/drawing/2014/main" val="3373368052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0133977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247128821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1012839276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3609737115"/>
                    </a:ext>
                  </a:extLst>
                </a:gridCol>
              </a:tblGrid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 A[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i,j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096982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921944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681522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654911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879827"/>
                  </a:ext>
                </a:extLst>
              </a:tr>
              <a:tr h="322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079034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345FFC17-3B98-4A79-AB24-CDCF40C9C66A}"/>
              </a:ext>
            </a:extLst>
          </p:cNvPr>
          <p:cNvSpPr/>
          <p:nvPr/>
        </p:nvSpPr>
        <p:spPr>
          <a:xfrm>
            <a:off x="4958005" y="1960493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m</a:t>
            </a:r>
            <a:endParaRPr lang="zh-HK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F088CA8-9509-4618-99A8-F423CCDD6386}"/>
              </a:ext>
            </a:extLst>
          </p:cNvPr>
          <p:cNvSpPr/>
          <p:nvPr/>
        </p:nvSpPr>
        <p:spPr>
          <a:xfrm>
            <a:off x="6870067" y="74835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n</a:t>
            </a:r>
            <a:endParaRPr lang="zh-HK" altLang="en-US" dirty="0"/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E1E50A6F-5EDF-4C13-A18D-1AC5449D6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088366"/>
              </p:ext>
            </p:extLst>
          </p:nvPr>
        </p:nvGraphicFramePr>
        <p:xfrm>
          <a:off x="1249647" y="3575014"/>
          <a:ext cx="2490854" cy="558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9862">
                  <a:extLst>
                    <a:ext uri="{9D8B030D-6E8A-4147-A177-3AD203B41FA5}">
                      <a16:colId xmlns:a16="http://schemas.microsoft.com/office/drawing/2014/main" val="809949179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1883047321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2604006939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1991808367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19938946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11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P[i]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359631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F5333CFD-E530-4CBD-B296-6C4E8206C4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553648"/>
              </p:ext>
            </p:extLst>
          </p:nvPr>
        </p:nvGraphicFramePr>
        <p:xfrm>
          <a:off x="5747003" y="3187506"/>
          <a:ext cx="2490854" cy="558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9862">
                  <a:extLst>
                    <a:ext uri="{9D8B030D-6E8A-4147-A177-3AD203B41FA5}">
                      <a16:colId xmlns:a16="http://schemas.microsoft.com/office/drawing/2014/main" val="809949179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1883047321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2604006939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1991808367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19938946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11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</a:rPr>
                        <a:t>P[i]</a:t>
                      </a:r>
                      <a:endParaRPr lang="zh-TW" sz="1800" b="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359631"/>
                  </a:ext>
                </a:extLst>
              </a:tr>
            </a:tbl>
          </a:graphicData>
        </a:graphic>
      </p:graphicFrame>
      <p:sp>
        <p:nvSpPr>
          <p:cNvPr id="15" name="日期版面配置區 14">
            <a:extLst>
              <a:ext uri="{FF2B5EF4-FFF2-40B4-BE49-F238E27FC236}">
                <a16:creationId xmlns:a16="http://schemas.microsoft.com/office/drawing/2014/main" id="{557498AA-D459-46C7-A28C-12911A20D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2F6B8CA-4D8B-4C03-8FF7-AA54396F8E2E}"/>
              </a:ext>
            </a:extLst>
          </p:cNvPr>
          <p:cNvSpPr/>
          <p:nvPr/>
        </p:nvSpPr>
        <p:spPr>
          <a:xfrm>
            <a:off x="7023314" y="4709184"/>
            <a:ext cx="340158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4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endParaRPr lang="zh-HK" altLang="en-US" sz="2400" dirty="0"/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FEEDA57D-9D6F-4495-A258-DC9BD91336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468208"/>
              </p:ext>
            </p:extLst>
          </p:nvPr>
        </p:nvGraphicFramePr>
        <p:xfrm>
          <a:off x="2059509" y="3851113"/>
          <a:ext cx="1680992" cy="279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248">
                  <a:extLst>
                    <a:ext uri="{9D8B030D-6E8A-4147-A177-3AD203B41FA5}">
                      <a16:colId xmlns:a16="http://schemas.microsoft.com/office/drawing/2014/main" val="559289444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480280948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4098828923"/>
                    </a:ext>
                  </a:extLst>
                </a:gridCol>
                <a:gridCol w="420248">
                  <a:extLst>
                    <a:ext uri="{9D8B030D-6E8A-4147-A177-3AD203B41FA5}">
                      <a16:colId xmlns:a16="http://schemas.microsoft.com/office/drawing/2014/main" val="6842060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530806"/>
                  </a:ext>
                </a:extLst>
              </a:tr>
            </a:tbl>
          </a:graphicData>
        </a:graphic>
      </p:graphicFrame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F99C01ED-873B-4A9A-90A9-3ADA0DB97A74}"/>
              </a:ext>
            </a:extLst>
          </p:cNvPr>
          <p:cNvCxnSpPr>
            <a:cxnSpLocks/>
          </p:cNvCxnSpPr>
          <p:nvPr/>
        </p:nvCxnSpPr>
        <p:spPr>
          <a:xfrm flipV="1">
            <a:off x="7176561" y="3732561"/>
            <a:ext cx="0" cy="1059847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52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1142ED-B68B-4F2E-A178-B8010E5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12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51D1294-3215-40BA-9057-4AB8C5023E35}"/>
              </a:ext>
            </a:extLst>
          </p:cNvPr>
          <p:cNvSpPr/>
          <p:nvPr/>
        </p:nvSpPr>
        <p:spPr>
          <a:xfrm>
            <a:off x="518160" y="418131"/>
            <a:ext cx="682752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(d) (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莉莉考慮利用過程語言和物件導向語言來編寫這些子程式。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舉出這兩種編程語言之間的一個主要區別。</a:t>
            </a:r>
            <a:endParaRPr lang="zh-HK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F99D78E-6A74-4309-9717-EB99E49E0634}"/>
              </a:ext>
            </a:extLst>
          </p:cNvPr>
          <p:cNvSpPr/>
          <p:nvPr/>
        </p:nvSpPr>
        <p:spPr>
          <a:xfrm>
            <a:off x="518160" y="3015299"/>
            <a:ext cx="7437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HK" kern="0" dirty="0">
                <a:solidFill>
                  <a:srgbClr val="000000"/>
                </a:solidFill>
                <a:latin typeface="Calibri" panose="020F0502020204030204" pitchFamily="34" charset="0"/>
              </a:rPr>
              <a:t>(ii) </a:t>
            </a:r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莉莉考慮使用解譯程式和編譯程式。舉出每種翻譯程式的一個優點。</a:t>
            </a:r>
            <a:endParaRPr lang="zh-HK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7D9BF90-F0B2-420D-BDB0-9B07D23D82BE}"/>
              </a:ext>
            </a:extLst>
          </p:cNvPr>
          <p:cNvSpPr/>
          <p:nvPr/>
        </p:nvSpPr>
        <p:spPr>
          <a:xfrm>
            <a:off x="518160" y="5185785"/>
            <a:ext cx="862584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(iii)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莉莉選擇利用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程式庫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，而不編寫自己的子程式。舉出兩個理由以支持她的選擇。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86AFA59-105C-4900-8E78-CAB4CFAA6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684577"/>
              </p:ext>
            </p:extLst>
          </p:nvPr>
        </p:nvGraphicFramePr>
        <p:xfrm>
          <a:off x="883920" y="1308212"/>
          <a:ext cx="561848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100">
                  <a:extLst>
                    <a:ext uri="{9D8B030D-6E8A-4147-A177-3AD203B41FA5}">
                      <a16:colId xmlns:a16="http://schemas.microsoft.com/office/drawing/2014/main" val="3376220876"/>
                    </a:ext>
                  </a:extLst>
                </a:gridCol>
                <a:gridCol w="3802380">
                  <a:extLst>
                    <a:ext uri="{9D8B030D-6E8A-4147-A177-3AD203B41FA5}">
                      <a16:colId xmlns:a16="http://schemas.microsoft.com/office/drawing/2014/main" val="3196747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zh-HK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過程語言</a:t>
                      </a:r>
                      <a:endParaRPr lang="zh-HK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0" dirty="0">
                          <a:solidFill>
                            <a:srgbClr val="FF0000"/>
                          </a:solidFill>
                          <a:latin typeface="Roboto"/>
                        </a:rPr>
                        <a:t>功能為本、由上向下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Roboto"/>
                        </a:rPr>
                        <a:t>的實現方法、</a:t>
                      </a:r>
                      <a:endParaRPr lang="en-US" altLang="zh-TW" b="0" dirty="0">
                        <a:solidFill>
                          <a:schemeClr val="tx1"/>
                        </a:solidFill>
                        <a:latin typeface="Roboto"/>
                      </a:endParaRPr>
                    </a:p>
                    <a:p>
                      <a:r>
                        <a:rPr lang="zh-TW" altLang="en-US" b="0" dirty="0">
                          <a:solidFill>
                            <a:srgbClr val="FF0000"/>
                          </a:solidFill>
                          <a:latin typeface="Roboto"/>
                        </a:rPr>
                        <a:t>沒有</a:t>
                      </a:r>
                      <a:r>
                        <a:rPr lang="zh-TW" altLang="en-US" b="0" dirty="0">
                          <a:solidFill>
                            <a:srgbClr val="00B050"/>
                          </a:solidFill>
                          <a:latin typeface="Roboto"/>
                        </a:rPr>
                        <a:t>擷取方式</a:t>
                      </a:r>
                      <a:r>
                        <a:rPr lang="zh-TW" altLang="en-US" b="0" dirty="0">
                          <a:solidFill>
                            <a:srgbClr val="FF0000"/>
                          </a:solidFill>
                          <a:latin typeface="Roboto"/>
                        </a:rPr>
                        <a:t>定義</a:t>
                      </a: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Roboto"/>
                        </a:rPr>
                        <a:t>、</a:t>
                      </a:r>
                      <a:r>
                        <a:rPr lang="zh-TW" altLang="en-US" b="0" dirty="0">
                          <a:solidFill>
                            <a:srgbClr val="FF0000"/>
                          </a:solidFill>
                          <a:latin typeface="Roboto"/>
                        </a:rPr>
                        <a:t>不可多載</a:t>
                      </a:r>
                      <a:endParaRPr lang="zh-HK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78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zh-HK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物件導向語言</a:t>
                      </a:r>
                      <a:endParaRPr lang="zh-HK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Roboto"/>
                        </a:rPr>
                        <a:t>物件為本、由下而上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Roboto"/>
                        </a:rPr>
                        <a:t>的實現方法、</a:t>
                      </a:r>
                      <a:endParaRPr lang="en-US" altLang="zh-TW" dirty="0">
                        <a:solidFill>
                          <a:schemeClr val="tx1"/>
                        </a:solidFill>
                        <a:latin typeface="Roboto"/>
                      </a:endParaRPr>
                    </a:p>
                    <a:p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Roboto"/>
                        </a:rPr>
                        <a:t>有</a:t>
                      </a:r>
                      <a:r>
                        <a:rPr lang="zh-TW" altLang="en-US" dirty="0">
                          <a:solidFill>
                            <a:srgbClr val="00B050"/>
                          </a:solidFill>
                          <a:latin typeface="Roboto"/>
                        </a:rPr>
                        <a:t>擷取方式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Roboto"/>
                        </a:rPr>
                        <a:t>定義</a:t>
                      </a:r>
                      <a:r>
                        <a:rPr lang="zh-TW" altLang="en-US" dirty="0">
                          <a:solidFill>
                            <a:schemeClr val="tx1"/>
                          </a:solidFill>
                          <a:latin typeface="Roboto"/>
                        </a:rPr>
                        <a:t>、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Roboto"/>
                        </a:rPr>
                        <a:t>可以多載</a:t>
                      </a:r>
                      <a:endParaRPr lang="zh-HK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282876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A5522A06-4ED8-4B31-8EE7-1047DA63E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90133"/>
              </p:ext>
            </p:extLst>
          </p:nvPr>
        </p:nvGraphicFramePr>
        <p:xfrm>
          <a:off x="883920" y="3459531"/>
          <a:ext cx="749808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3376220876"/>
                    </a:ext>
                  </a:extLst>
                </a:gridCol>
                <a:gridCol w="6217920">
                  <a:extLst>
                    <a:ext uri="{9D8B030D-6E8A-4147-A177-3AD203B41FA5}">
                      <a16:colId xmlns:a16="http://schemas.microsoft.com/office/drawing/2014/main" val="3196747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HK" b="0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解譯程式</a:t>
                      </a:r>
                      <a:endParaRPr lang="zh-HK" alt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0" dirty="0">
                          <a:solidFill>
                            <a:srgbClr val="FF0000"/>
                          </a:solidFill>
                          <a:latin typeface="Roboto"/>
                        </a:rPr>
                        <a:t>方便程式編寫員在程式開發過程中進行</a:t>
                      </a:r>
                      <a:r>
                        <a:rPr lang="zh-TW" altLang="en-US" b="0" dirty="0">
                          <a:solidFill>
                            <a:srgbClr val="00B050"/>
                          </a:solidFill>
                          <a:latin typeface="Roboto"/>
                        </a:rPr>
                        <a:t>測試和除錯</a:t>
                      </a:r>
                      <a:br>
                        <a:rPr lang="zh-TW" altLang="en-US" b="0" dirty="0">
                          <a:solidFill>
                            <a:srgbClr val="FF0000"/>
                          </a:solidFill>
                        </a:rPr>
                      </a:br>
                      <a:r>
                        <a:rPr lang="zh-TW" altLang="en-US" b="0" dirty="0">
                          <a:solidFill>
                            <a:srgbClr val="00B050"/>
                          </a:solidFill>
                          <a:latin typeface="Roboto"/>
                        </a:rPr>
                        <a:t>不會產生</a:t>
                      </a:r>
                      <a:r>
                        <a:rPr lang="zh-TW" altLang="en-US" b="0" dirty="0">
                          <a:solidFill>
                            <a:srgbClr val="FF0000"/>
                          </a:solidFill>
                          <a:latin typeface="Roboto"/>
                        </a:rPr>
                        <a:t>中段的</a:t>
                      </a:r>
                      <a:r>
                        <a:rPr lang="zh-TW" altLang="en-US" b="0" dirty="0">
                          <a:solidFill>
                            <a:srgbClr val="00B050"/>
                          </a:solidFill>
                          <a:latin typeface="Roboto"/>
                        </a:rPr>
                        <a:t>目標代碼</a:t>
                      </a:r>
                      <a:r>
                        <a:rPr lang="zh-TW" altLang="en-US" b="0" dirty="0">
                          <a:solidFill>
                            <a:srgbClr val="FF0000"/>
                          </a:solidFill>
                          <a:latin typeface="Roboto"/>
                        </a:rPr>
                        <a:t>，因此</a:t>
                      </a:r>
                      <a:r>
                        <a:rPr lang="zh-TW" altLang="en-US" b="0" dirty="0">
                          <a:solidFill>
                            <a:srgbClr val="00B050"/>
                          </a:solidFill>
                          <a:latin typeface="Roboto"/>
                        </a:rPr>
                        <a:t>佔用更少</a:t>
                      </a:r>
                      <a:r>
                        <a:rPr lang="zh-TW" altLang="en-US" b="0" dirty="0">
                          <a:solidFill>
                            <a:srgbClr val="FF0000"/>
                          </a:solidFill>
                          <a:latin typeface="Roboto"/>
                        </a:rPr>
                        <a:t>的</a:t>
                      </a:r>
                      <a:r>
                        <a:rPr lang="zh-TW" altLang="en-US" b="0" dirty="0">
                          <a:solidFill>
                            <a:srgbClr val="00B050"/>
                          </a:solidFill>
                          <a:latin typeface="Roboto"/>
                        </a:rPr>
                        <a:t>記憶體</a:t>
                      </a:r>
                      <a:r>
                        <a:rPr lang="en-US" altLang="zh-TW" b="0" dirty="0">
                          <a:solidFill>
                            <a:srgbClr val="FF0000"/>
                          </a:solidFill>
                          <a:latin typeface="Roboto"/>
                        </a:rPr>
                        <a:t>(</a:t>
                      </a:r>
                      <a:r>
                        <a:rPr lang="zh-TW" altLang="en-US" b="0" dirty="0">
                          <a:solidFill>
                            <a:srgbClr val="FF0000"/>
                          </a:solidFill>
                          <a:latin typeface="Roboto"/>
                        </a:rPr>
                        <a:t>高效</a:t>
                      </a:r>
                      <a:r>
                        <a:rPr lang="en-US" altLang="zh-TW" b="0" dirty="0">
                          <a:solidFill>
                            <a:srgbClr val="FF0000"/>
                          </a:solidFill>
                          <a:latin typeface="Roboto"/>
                        </a:rPr>
                        <a:t>)</a:t>
                      </a:r>
                      <a:r>
                        <a:rPr lang="zh-TW" altLang="en-US" b="0" dirty="0">
                          <a:solidFill>
                            <a:srgbClr val="FF0000"/>
                          </a:solidFill>
                          <a:latin typeface="Roboto"/>
                        </a:rPr>
                        <a:t>。</a:t>
                      </a:r>
                      <a:endParaRPr lang="zh-HK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78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HK" kern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編譯程式</a:t>
                      </a:r>
                      <a:endParaRPr lang="zh-HK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50"/>
                          </a:solidFill>
                          <a:latin typeface="Roboto"/>
                        </a:rPr>
                        <a:t>執行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Roboto"/>
                        </a:rPr>
                        <a:t>時間更短</a:t>
                      </a:r>
                      <a:br>
                        <a:rPr lang="zh-TW" altLang="en-US" dirty="0">
                          <a:solidFill>
                            <a:srgbClr val="FF0000"/>
                          </a:solidFill>
                        </a:rPr>
                      </a:br>
                      <a:r>
                        <a:rPr lang="zh-TW" altLang="en-US" dirty="0">
                          <a:solidFill>
                            <a:srgbClr val="00B050"/>
                          </a:solidFill>
                          <a:latin typeface="Roboto"/>
                        </a:rPr>
                        <a:t>錯誤檢查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Roboto"/>
                        </a:rPr>
                        <a:t>更全面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282876"/>
                  </a:ext>
                </a:extLst>
              </a:tr>
            </a:tbl>
          </a:graphicData>
        </a:graphic>
      </p:graphicFrame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B63678BE-EC3A-495F-92CB-2240EDDB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2E67D4F-091F-4F04-9920-4E4992037308}"/>
              </a:ext>
            </a:extLst>
          </p:cNvPr>
          <p:cNvSpPr/>
          <p:nvPr/>
        </p:nvSpPr>
        <p:spPr>
          <a:xfrm>
            <a:off x="1774169" y="5644814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Roboto"/>
              </a:rPr>
              <a:t>縮短開發</a:t>
            </a:r>
            <a:r>
              <a:rPr lang="en-US" altLang="zh-TW" dirty="0">
                <a:solidFill>
                  <a:srgbClr val="FF0000"/>
                </a:solidFill>
                <a:latin typeface="Roboto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Roboto"/>
              </a:rPr>
              <a:t>除錯</a:t>
            </a:r>
            <a:r>
              <a:rPr lang="en-US" altLang="zh-TW" dirty="0">
                <a:solidFill>
                  <a:srgbClr val="FF0000"/>
                </a:solidFill>
                <a:latin typeface="Roboto"/>
              </a:rPr>
              <a:t>)</a:t>
            </a:r>
            <a:r>
              <a:rPr lang="zh-TW" altLang="en-US" dirty="0">
                <a:solidFill>
                  <a:srgbClr val="00B050"/>
                </a:solidFill>
                <a:latin typeface="Roboto"/>
              </a:rPr>
              <a:t>時間</a:t>
            </a:r>
            <a:endParaRPr lang="en-US" altLang="zh-TW" dirty="0">
              <a:solidFill>
                <a:srgbClr val="00B050"/>
              </a:solidFill>
              <a:latin typeface="Roboto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Roboto"/>
              </a:rPr>
              <a:t>它具有較少可能出現的程式</a:t>
            </a:r>
            <a:r>
              <a:rPr lang="zh-TW" altLang="en-US" dirty="0">
                <a:solidFill>
                  <a:srgbClr val="00B050"/>
                </a:solidFill>
                <a:latin typeface="Roboto"/>
              </a:rPr>
              <a:t>錯誤</a:t>
            </a:r>
            <a:endParaRPr lang="zh-HK" altLang="en-US" dirty="0">
              <a:solidFill>
                <a:srgbClr val="00B05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C8DE525-8539-4ADB-8CC5-0692B1273B5F}"/>
              </a:ext>
            </a:extLst>
          </p:cNvPr>
          <p:cNvSpPr/>
          <p:nvPr/>
        </p:nvSpPr>
        <p:spPr>
          <a:xfrm>
            <a:off x="2847415" y="2541876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B0F0"/>
                </a:solidFill>
              </a:rPr>
              <a:t>public</a:t>
            </a:r>
            <a:r>
              <a:rPr lang="zh-HK" altLang="en-US" dirty="0">
                <a:solidFill>
                  <a:srgbClr val="00B0F0"/>
                </a:solidFill>
              </a:rPr>
              <a:t>、</a:t>
            </a:r>
            <a:r>
              <a:rPr lang="en-US" altLang="zh-HK" dirty="0">
                <a:solidFill>
                  <a:srgbClr val="00B0F0"/>
                </a:solidFill>
              </a:rPr>
              <a:t>private</a:t>
            </a:r>
            <a:endParaRPr lang="zh-HK" altLang="en-US" dirty="0">
              <a:solidFill>
                <a:srgbClr val="00B0F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6E97510-BE99-4580-BA97-D57A6B12D02E}"/>
              </a:ext>
            </a:extLst>
          </p:cNvPr>
          <p:cNvSpPr/>
          <p:nvPr/>
        </p:nvSpPr>
        <p:spPr>
          <a:xfrm>
            <a:off x="5429244" y="661881"/>
            <a:ext cx="3553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K" altLang="en-US" dirty="0">
                <a:hlinkClick r:id="rId2"/>
              </a:rPr>
              <a:t>http://www.gotop.com.tw/epaper/e0715/AEL004300內容試閱.pdf</a:t>
            </a:r>
            <a:endParaRPr lang="zh-HK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FC77723-386A-499F-9BBC-DE9FC171F315}"/>
              </a:ext>
            </a:extLst>
          </p:cNvPr>
          <p:cNvSpPr/>
          <p:nvPr/>
        </p:nvSpPr>
        <p:spPr>
          <a:xfrm>
            <a:off x="1901220" y="493591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B0F0"/>
                </a:solidFill>
              </a:rPr>
              <a:t>內建、第三方</a:t>
            </a:r>
            <a:endParaRPr lang="zh-HK" alt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690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1142ED-B68B-4F2E-A178-B8010E5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13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C2C34C3-07AF-4A6F-9202-5D77BF5735F3}"/>
              </a:ext>
            </a:extLst>
          </p:cNvPr>
          <p:cNvSpPr/>
          <p:nvPr/>
        </p:nvSpPr>
        <p:spPr>
          <a:xfrm>
            <a:off x="441960" y="337584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4.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小珊開發一個程式，來控制激光切割機，去切割金屬表面。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594200D1-C336-4E2C-A202-DBD38E98FC93}"/>
              </a:ext>
            </a:extLst>
          </p:cNvPr>
          <p:cNvGrpSpPr/>
          <p:nvPr/>
        </p:nvGrpSpPr>
        <p:grpSpPr>
          <a:xfrm>
            <a:off x="1423056" y="706916"/>
            <a:ext cx="4514807" cy="1941674"/>
            <a:chOff x="0" y="143068"/>
            <a:chExt cx="3922684" cy="1511031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ED737C58-327E-4844-AAF5-8A7ADCEF0063}"/>
                </a:ext>
              </a:extLst>
            </p:cNvPr>
            <p:cNvGrpSpPr/>
            <p:nvPr/>
          </p:nvGrpSpPr>
          <p:grpSpPr>
            <a:xfrm>
              <a:off x="0" y="143068"/>
              <a:ext cx="3922684" cy="1511031"/>
              <a:chOff x="0" y="143068"/>
              <a:chExt cx="3922684" cy="1511031"/>
            </a:xfrm>
          </p:grpSpPr>
          <p:grpSp>
            <p:nvGrpSpPr>
              <p:cNvPr id="7" name="群組 6">
                <a:extLst>
                  <a:ext uri="{FF2B5EF4-FFF2-40B4-BE49-F238E27FC236}">
                    <a16:creationId xmlns:a16="http://schemas.microsoft.com/office/drawing/2014/main" id="{80BC5E52-FDCA-428B-980C-644CB9668961}"/>
                  </a:ext>
                </a:extLst>
              </p:cNvPr>
              <p:cNvGrpSpPr/>
              <p:nvPr/>
            </p:nvGrpSpPr>
            <p:grpSpPr>
              <a:xfrm>
                <a:off x="0" y="143068"/>
                <a:ext cx="3922684" cy="1511031"/>
                <a:chOff x="0" y="143073"/>
                <a:chExt cx="3923717" cy="1511092"/>
              </a:xfrm>
            </p:grpSpPr>
            <p:grpSp>
              <p:nvGrpSpPr>
                <p:cNvPr id="9" name="群組 8">
                  <a:extLst>
                    <a:ext uri="{FF2B5EF4-FFF2-40B4-BE49-F238E27FC236}">
                      <a16:creationId xmlns:a16="http://schemas.microsoft.com/office/drawing/2014/main" id="{CB8C9AC0-7A8B-4FAA-A8D5-547907A8FA27}"/>
                    </a:ext>
                  </a:extLst>
                </p:cNvPr>
                <p:cNvGrpSpPr/>
                <p:nvPr/>
              </p:nvGrpSpPr>
              <p:grpSpPr>
                <a:xfrm>
                  <a:off x="0" y="272955"/>
                  <a:ext cx="2640842" cy="1381210"/>
                  <a:chOff x="0" y="0"/>
                  <a:chExt cx="2640842" cy="1381210"/>
                </a:xfrm>
              </p:grpSpPr>
              <p:sp>
                <p:nvSpPr>
                  <p:cNvPr id="15" name="矩形 14">
                    <a:extLst>
                      <a:ext uri="{FF2B5EF4-FFF2-40B4-BE49-F238E27FC236}">
                        <a16:creationId xmlns:a16="http://schemas.microsoft.com/office/drawing/2014/main" id="{58592D52-16BC-4C2A-8F59-BF9640E73D46}"/>
                      </a:ext>
                    </a:extLst>
                  </p:cNvPr>
                  <p:cNvSpPr/>
                  <p:nvPr/>
                </p:nvSpPr>
                <p:spPr>
                  <a:xfrm>
                    <a:off x="0" y="81887"/>
                    <a:ext cx="2640842" cy="129932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TW" altLang="en-US"/>
                  </a:p>
                </p:txBody>
              </p:sp>
              <p:cxnSp>
                <p:nvCxnSpPr>
                  <p:cNvPr id="16" name="直線接點 15">
                    <a:extLst>
                      <a:ext uri="{FF2B5EF4-FFF2-40B4-BE49-F238E27FC236}">
                        <a16:creationId xmlns:a16="http://schemas.microsoft.com/office/drawing/2014/main" id="{041DF571-2C8C-4D55-8990-99694380AD52}"/>
                      </a:ext>
                    </a:extLst>
                  </p:cNvPr>
                  <p:cNvCxnSpPr/>
                  <p:nvPr/>
                </p:nvCxnSpPr>
                <p:spPr>
                  <a:xfrm>
                    <a:off x="1494430" y="614149"/>
                    <a:ext cx="866632" cy="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直線接點 16">
                    <a:extLst>
                      <a:ext uri="{FF2B5EF4-FFF2-40B4-BE49-F238E27FC236}">
                        <a16:creationId xmlns:a16="http://schemas.microsoft.com/office/drawing/2014/main" id="{10C3C4D7-32C9-417A-8E38-6FD7255A3CF7}"/>
                      </a:ext>
                    </a:extLst>
                  </p:cNvPr>
                  <p:cNvCxnSpPr/>
                  <p:nvPr/>
                </p:nvCxnSpPr>
                <p:spPr>
                  <a:xfrm>
                    <a:off x="1487606" y="0"/>
                    <a:ext cx="0" cy="614149"/>
                  </a:xfrm>
                  <a:prstGeom prst="line">
                    <a:avLst/>
                  </a:prstGeom>
                  <a:ln w="12700"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直線接點 17">
                    <a:extLst>
                      <a:ext uri="{FF2B5EF4-FFF2-40B4-BE49-F238E27FC236}">
                        <a16:creationId xmlns:a16="http://schemas.microsoft.com/office/drawing/2014/main" id="{C77FFD82-9977-4113-B579-97D9A546C441}"/>
                      </a:ext>
                    </a:extLst>
                  </p:cNvPr>
                  <p:cNvCxnSpPr/>
                  <p:nvPr/>
                </p:nvCxnSpPr>
                <p:spPr>
                  <a:xfrm>
                    <a:off x="2361062" y="0"/>
                    <a:ext cx="0" cy="614149"/>
                  </a:xfrm>
                  <a:prstGeom prst="line">
                    <a:avLst/>
                  </a:prstGeom>
                  <a:ln w="12700"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" name="文字方塊 9">
                  <a:extLst>
                    <a:ext uri="{FF2B5EF4-FFF2-40B4-BE49-F238E27FC236}">
                      <a16:creationId xmlns:a16="http://schemas.microsoft.com/office/drawing/2014/main" id="{A70CC7DF-2ADA-4667-BCF3-F932467349AB}"/>
                    </a:ext>
                  </a:extLst>
                </p:cNvPr>
                <p:cNvSpPr txBox="1"/>
                <p:nvPr/>
              </p:nvSpPr>
              <p:spPr>
                <a:xfrm>
                  <a:off x="1282875" y="157591"/>
                  <a:ext cx="252086" cy="231853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0" rIns="9144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s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" name="文字方塊 11">
                  <a:extLst>
                    <a:ext uri="{FF2B5EF4-FFF2-40B4-BE49-F238E27FC236}">
                      <a16:creationId xmlns:a16="http://schemas.microsoft.com/office/drawing/2014/main" id="{E47091B6-B355-4E1E-87C4-031670E6977D}"/>
                    </a:ext>
                  </a:extLst>
                </p:cNvPr>
                <p:cNvSpPr txBox="1"/>
                <p:nvPr/>
              </p:nvSpPr>
              <p:spPr>
                <a:xfrm>
                  <a:off x="2163154" y="156938"/>
                  <a:ext cx="252086" cy="232008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0" rIns="9144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e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" name="文字方塊 16">
                  <a:extLst>
                    <a:ext uri="{FF2B5EF4-FFF2-40B4-BE49-F238E27FC236}">
                      <a16:creationId xmlns:a16="http://schemas.microsoft.com/office/drawing/2014/main" id="{120E928D-0641-4EB2-AC95-A76559235452}"/>
                    </a:ext>
                  </a:extLst>
                </p:cNvPr>
                <p:cNvSpPr txBox="1"/>
                <p:nvPr/>
              </p:nvSpPr>
              <p:spPr>
                <a:xfrm>
                  <a:off x="2769855" y="143073"/>
                  <a:ext cx="1153862" cy="33437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zh-TW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新細明體" panose="02020500000000000000" pitchFamily="18" charset="-120"/>
                      <a:cs typeface="Calibri" panose="020F0502020204030204" pitchFamily="34" charset="0"/>
                    </a:rPr>
                    <a:t>激光切割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" name="文字方塊 17">
                  <a:extLst>
                    <a:ext uri="{FF2B5EF4-FFF2-40B4-BE49-F238E27FC236}">
                      <a16:creationId xmlns:a16="http://schemas.microsoft.com/office/drawing/2014/main" id="{87E194F0-C50E-48FA-B0E5-10B655F0F861}"/>
                    </a:ext>
                  </a:extLst>
                </p:cNvPr>
                <p:cNvSpPr txBox="1"/>
                <p:nvPr/>
              </p:nvSpPr>
              <p:spPr>
                <a:xfrm>
                  <a:off x="2810940" y="798512"/>
                  <a:ext cx="954316" cy="33437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zh-TW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新細明體" panose="02020500000000000000" pitchFamily="18" charset="-120"/>
                      <a:cs typeface="Calibri" panose="020F0502020204030204" pitchFamily="34" charset="0"/>
                    </a:rPr>
                    <a:t>控制臂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" name="文字方塊 18">
                  <a:extLst>
                    <a:ext uri="{FF2B5EF4-FFF2-40B4-BE49-F238E27FC236}">
                      <a16:creationId xmlns:a16="http://schemas.microsoft.com/office/drawing/2014/main" id="{BF79A270-DEFD-432E-9E3E-05736AF7439A}"/>
                    </a:ext>
                  </a:extLst>
                </p:cNvPr>
                <p:cNvSpPr txBox="1"/>
                <p:nvPr/>
              </p:nvSpPr>
              <p:spPr>
                <a:xfrm>
                  <a:off x="866065" y="1105212"/>
                  <a:ext cx="1114291" cy="33437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zh-TW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新細明體" panose="02020500000000000000" pitchFamily="18" charset="-120"/>
                      <a:cs typeface="Calibri" panose="020F0502020204030204" pitchFamily="34" charset="0"/>
                    </a:rPr>
                    <a:t>金屬表面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" name="圓柱形 7">
                <a:extLst>
                  <a:ext uri="{FF2B5EF4-FFF2-40B4-BE49-F238E27FC236}">
                    <a16:creationId xmlns:a16="http://schemas.microsoft.com/office/drawing/2014/main" id="{EEF28865-531C-48B5-896A-0F2B843987FF}"/>
                  </a:ext>
                </a:extLst>
              </p:cNvPr>
              <p:cNvSpPr/>
              <p:nvPr/>
            </p:nvSpPr>
            <p:spPr>
              <a:xfrm rot="5400000">
                <a:off x="2905785" y="472218"/>
                <a:ext cx="61247" cy="1260000"/>
              </a:xfrm>
              <a:prstGeom prst="can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9FEFAD97-CD38-4327-A31F-5CA0DC6171D9}"/>
                </a:ext>
              </a:extLst>
            </p:cNvPr>
            <p:cNvSpPr/>
            <p:nvPr/>
          </p:nvSpPr>
          <p:spPr>
            <a:xfrm>
              <a:off x="2313666" y="934871"/>
              <a:ext cx="88710" cy="129654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sp>
        <p:nvSpPr>
          <p:cNvPr id="124" name="矩形 123">
            <a:extLst>
              <a:ext uri="{FF2B5EF4-FFF2-40B4-BE49-F238E27FC236}">
                <a16:creationId xmlns:a16="http://schemas.microsoft.com/office/drawing/2014/main" id="{D11F5C47-0118-4CCD-BAF0-EF47403F6A79}"/>
              </a:ext>
            </a:extLst>
          </p:cNvPr>
          <p:cNvSpPr/>
          <p:nvPr/>
        </p:nvSpPr>
        <p:spPr>
          <a:xfrm>
            <a:off x="542493" y="2841006"/>
            <a:ext cx="6476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小珊用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s,e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來表示一條由位置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至位置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e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的橫線，而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s&lt;e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她編寫子程式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s,e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)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來切割</a:t>
            </a:r>
            <a:r>
              <a:rPr lang="zh-TW" altLang="zh-HK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altLang="zh-HK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s,e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例如，執行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(3,10)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(12,16)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會切割出下列兩條線：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25" name="群組 124">
            <a:extLst>
              <a:ext uri="{FF2B5EF4-FFF2-40B4-BE49-F238E27FC236}">
                <a16:creationId xmlns:a16="http://schemas.microsoft.com/office/drawing/2014/main" id="{415FDE9C-E57C-42A6-9EED-BBF03DF8AA62}"/>
              </a:ext>
            </a:extLst>
          </p:cNvPr>
          <p:cNvGrpSpPr/>
          <p:nvPr/>
        </p:nvGrpSpPr>
        <p:grpSpPr>
          <a:xfrm>
            <a:off x="1167325" y="3789618"/>
            <a:ext cx="7270772" cy="538158"/>
            <a:chOff x="0" y="0"/>
            <a:chExt cx="4693807" cy="276471"/>
          </a:xfrm>
        </p:grpSpPr>
        <p:grpSp>
          <p:nvGrpSpPr>
            <p:cNvPr id="126" name="群組 125">
              <a:extLst>
                <a:ext uri="{FF2B5EF4-FFF2-40B4-BE49-F238E27FC236}">
                  <a16:creationId xmlns:a16="http://schemas.microsoft.com/office/drawing/2014/main" id="{E83D2698-B2ED-4B3F-BB44-09661F3483DB}"/>
                </a:ext>
              </a:extLst>
            </p:cNvPr>
            <p:cNvGrpSpPr/>
            <p:nvPr/>
          </p:nvGrpSpPr>
          <p:grpSpPr>
            <a:xfrm>
              <a:off x="0" y="204716"/>
              <a:ext cx="4644000" cy="71755"/>
              <a:chOff x="0" y="0"/>
              <a:chExt cx="4644506" cy="72000"/>
            </a:xfrm>
          </p:grpSpPr>
          <p:grpSp>
            <p:nvGrpSpPr>
              <p:cNvPr id="150" name="群組 149">
                <a:extLst>
                  <a:ext uri="{FF2B5EF4-FFF2-40B4-BE49-F238E27FC236}">
                    <a16:creationId xmlns:a16="http://schemas.microsoft.com/office/drawing/2014/main" id="{94248051-9CEA-4F09-B923-1BA40159073F}"/>
                  </a:ext>
                </a:extLst>
              </p:cNvPr>
              <p:cNvGrpSpPr/>
              <p:nvPr/>
            </p:nvGrpSpPr>
            <p:grpSpPr>
              <a:xfrm>
                <a:off x="95535" y="0"/>
                <a:ext cx="4415051" cy="72000"/>
                <a:chOff x="0" y="0"/>
                <a:chExt cx="4415051" cy="72000"/>
              </a:xfrm>
            </p:grpSpPr>
            <p:cxnSp>
              <p:nvCxnSpPr>
                <p:cNvPr id="152" name="直線接點 151">
                  <a:extLst>
                    <a:ext uri="{FF2B5EF4-FFF2-40B4-BE49-F238E27FC236}">
                      <a16:creationId xmlns:a16="http://schemas.microsoft.com/office/drawing/2014/main" id="{FBAFA531-E449-4016-B068-78606C24B935}"/>
                    </a:ext>
                  </a:extLst>
                </p:cNvPr>
                <p:cNvCxnSpPr/>
                <p:nvPr/>
              </p:nvCxnSpPr>
              <p:spPr>
                <a:xfrm>
                  <a:off x="0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直線接點 152">
                  <a:extLst>
                    <a:ext uri="{FF2B5EF4-FFF2-40B4-BE49-F238E27FC236}">
                      <a16:creationId xmlns:a16="http://schemas.microsoft.com/office/drawing/2014/main" id="{0B4401EF-BD2A-4771-8DB1-CA4742DF77FA}"/>
                    </a:ext>
                  </a:extLst>
                </p:cNvPr>
                <p:cNvCxnSpPr/>
                <p:nvPr/>
              </p:nvCxnSpPr>
              <p:spPr>
                <a:xfrm>
                  <a:off x="232012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直線接點 153">
                  <a:extLst>
                    <a:ext uri="{FF2B5EF4-FFF2-40B4-BE49-F238E27FC236}">
                      <a16:creationId xmlns:a16="http://schemas.microsoft.com/office/drawing/2014/main" id="{FA56AD22-6E67-4FFD-9930-557F12B3F2AA}"/>
                    </a:ext>
                  </a:extLst>
                </p:cNvPr>
                <p:cNvCxnSpPr/>
                <p:nvPr/>
              </p:nvCxnSpPr>
              <p:spPr>
                <a:xfrm>
                  <a:off x="464024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直線接點 154">
                  <a:extLst>
                    <a:ext uri="{FF2B5EF4-FFF2-40B4-BE49-F238E27FC236}">
                      <a16:creationId xmlns:a16="http://schemas.microsoft.com/office/drawing/2014/main" id="{72371861-C985-479B-8030-B12B6CA722FB}"/>
                    </a:ext>
                  </a:extLst>
                </p:cNvPr>
                <p:cNvCxnSpPr/>
                <p:nvPr/>
              </p:nvCxnSpPr>
              <p:spPr>
                <a:xfrm>
                  <a:off x="696036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直線接點 155">
                  <a:extLst>
                    <a:ext uri="{FF2B5EF4-FFF2-40B4-BE49-F238E27FC236}">
                      <a16:creationId xmlns:a16="http://schemas.microsoft.com/office/drawing/2014/main" id="{50807E74-12FF-491E-996E-6F0970056067}"/>
                    </a:ext>
                  </a:extLst>
                </p:cNvPr>
                <p:cNvCxnSpPr/>
                <p:nvPr/>
              </p:nvCxnSpPr>
              <p:spPr>
                <a:xfrm>
                  <a:off x="928048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直線接點 156">
                  <a:extLst>
                    <a:ext uri="{FF2B5EF4-FFF2-40B4-BE49-F238E27FC236}">
                      <a16:creationId xmlns:a16="http://schemas.microsoft.com/office/drawing/2014/main" id="{403C06AC-9124-4020-A394-5F76D5FA3A53}"/>
                    </a:ext>
                  </a:extLst>
                </p:cNvPr>
                <p:cNvCxnSpPr/>
                <p:nvPr/>
              </p:nvCxnSpPr>
              <p:spPr>
                <a:xfrm>
                  <a:off x="116005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直線接點 157">
                  <a:extLst>
                    <a:ext uri="{FF2B5EF4-FFF2-40B4-BE49-F238E27FC236}">
                      <a16:creationId xmlns:a16="http://schemas.microsoft.com/office/drawing/2014/main" id="{F54657E1-8F47-4FCA-8EFD-D96EDC7AC94B}"/>
                    </a:ext>
                  </a:extLst>
                </p:cNvPr>
                <p:cNvCxnSpPr/>
                <p:nvPr/>
              </p:nvCxnSpPr>
              <p:spPr>
                <a:xfrm>
                  <a:off x="139207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直線接點 158">
                  <a:extLst>
                    <a:ext uri="{FF2B5EF4-FFF2-40B4-BE49-F238E27FC236}">
                      <a16:creationId xmlns:a16="http://schemas.microsoft.com/office/drawing/2014/main" id="{3A1EF00A-0AE2-4467-A95E-B123C743C768}"/>
                    </a:ext>
                  </a:extLst>
                </p:cNvPr>
                <p:cNvCxnSpPr/>
                <p:nvPr/>
              </p:nvCxnSpPr>
              <p:spPr>
                <a:xfrm>
                  <a:off x="162408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直線接點 159">
                  <a:extLst>
                    <a:ext uri="{FF2B5EF4-FFF2-40B4-BE49-F238E27FC236}">
                      <a16:creationId xmlns:a16="http://schemas.microsoft.com/office/drawing/2014/main" id="{C977AA23-FA42-4C3F-902D-11628268E4CF}"/>
                    </a:ext>
                  </a:extLst>
                </p:cNvPr>
                <p:cNvCxnSpPr/>
                <p:nvPr/>
              </p:nvCxnSpPr>
              <p:spPr>
                <a:xfrm>
                  <a:off x="185609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直線接點 160">
                  <a:extLst>
                    <a:ext uri="{FF2B5EF4-FFF2-40B4-BE49-F238E27FC236}">
                      <a16:creationId xmlns:a16="http://schemas.microsoft.com/office/drawing/2014/main" id="{46D4BB61-640C-426E-BB92-DDB0A56986E8}"/>
                    </a:ext>
                  </a:extLst>
                </p:cNvPr>
                <p:cNvCxnSpPr/>
                <p:nvPr/>
              </p:nvCxnSpPr>
              <p:spPr>
                <a:xfrm>
                  <a:off x="208810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直線接點 161">
                  <a:extLst>
                    <a:ext uri="{FF2B5EF4-FFF2-40B4-BE49-F238E27FC236}">
                      <a16:creationId xmlns:a16="http://schemas.microsoft.com/office/drawing/2014/main" id="{AE734F8F-7127-4D67-9742-1DF890877592}"/>
                    </a:ext>
                  </a:extLst>
                </p:cNvPr>
                <p:cNvCxnSpPr/>
                <p:nvPr/>
              </p:nvCxnSpPr>
              <p:spPr>
                <a:xfrm>
                  <a:off x="232694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直線接點 162">
                  <a:extLst>
                    <a:ext uri="{FF2B5EF4-FFF2-40B4-BE49-F238E27FC236}">
                      <a16:creationId xmlns:a16="http://schemas.microsoft.com/office/drawing/2014/main" id="{0B2228FD-7189-4657-ACD0-D788D4422BC5}"/>
                    </a:ext>
                  </a:extLst>
                </p:cNvPr>
                <p:cNvCxnSpPr/>
                <p:nvPr/>
              </p:nvCxnSpPr>
              <p:spPr>
                <a:xfrm>
                  <a:off x="255895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直線接點 163">
                  <a:extLst>
                    <a:ext uri="{FF2B5EF4-FFF2-40B4-BE49-F238E27FC236}">
                      <a16:creationId xmlns:a16="http://schemas.microsoft.com/office/drawing/2014/main" id="{E4FF22F2-ECDD-4BE3-9E93-07BC0B4A9EF4}"/>
                    </a:ext>
                  </a:extLst>
                </p:cNvPr>
                <p:cNvCxnSpPr/>
                <p:nvPr/>
              </p:nvCxnSpPr>
              <p:spPr>
                <a:xfrm>
                  <a:off x="279096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直線接點 164">
                  <a:extLst>
                    <a:ext uri="{FF2B5EF4-FFF2-40B4-BE49-F238E27FC236}">
                      <a16:creationId xmlns:a16="http://schemas.microsoft.com/office/drawing/2014/main" id="{CAADF843-9EF4-4B08-A67F-00F80A45D466}"/>
                    </a:ext>
                  </a:extLst>
                </p:cNvPr>
                <p:cNvCxnSpPr/>
                <p:nvPr/>
              </p:nvCxnSpPr>
              <p:spPr>
                <a:xfrm>
                  <a:off x="302297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直線接點 165">
                  <a:extLst>
                    <a:ext uri="{FF2B5EF4-FFF2-40B4-BE49-F238E27FC236}">
                      <a16:creationId xmlns:a16="http://schemas.microsoft.com/office/drawing/2014/main" id="{8971CE00-51AE-482A-AEEB-F48C23572379}"/>
                    </a:ext>
                  </a:extLst>
                </p:cNvPr>
                <p:cNvCxnSpPr/>
                <p:nvPr/>
              </p:nvCxnSpPr>
              <p:spPr>
                <a:xfrm>
                  <a:off x="325499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直線接點 166">
                  <a:extLst>
                    <a:ext uri="{FF2B5EF4-FFF2-40B4-BE49-F238E27FC236}">
                      <a16:creationId xmlns:a16="http://schemas.microsoft.com/office/drawing/2014/main" id="{13D101CF-0B36-4ACC-A4B2-6BA3D14FEDFA}"/>
                    </a:ext>
                  </a:extLst>
                </p:cNvPr>
                <p:cNvCxnSpPr/>
                <p:nvPr/>
              </p:nvCxnSpPr>
              <p:spPr>
                <a:xfrm>
                  <a:off x="348700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直線接點 167">
                  <a:extLst>
                    <a:ext uri="{FF2B5EF4-FFF2-40B4-BE49-F238E27FC236}">
                      <a16:creationId xmlns:a16="http://schemas.microsoft.com/office/drawing/2014/main" id="{3FBB89E8-96BD-4B20-8F2F-A1CA80037AF8}"/>
                    </a:ext>
                  </a:extLst>
                </p:cNvPr>
                <p:cNvCxnSpPr/>
                <p:nvPr/>
              </p:nvCxnSpPr>
              <p:spPr>
                <a:xfrm>
                  <a:off x="371901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直線接點 168">
                  <a:extLst>
                    <a:ext uri="{FF2B5EF4-FFF2-40B4-BE49-F238E27FC236}">
                      <a16:creationId xmlns:a16="http://schemas.microsoft.com/office/drawing/2014/main" id="{F6424679-948F-474B-A1EB-8DAABBE0DA4D}"/>
                    </a:ext>
                  </a:extLst>
                </p:cNvPr>
                <p:cNvCxnSpPr/>
                <p:nvPr/>
              </p:nvCxnSpPr>
              <p:spPr>
                <a:xfrm>
                  <a:off x="395102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直線接點 169">
                  <a:extLst>
                    <a:ext uri="{FF2B5EF4-FFF2-40B4-BE49-F238E27FC236}">
                      <a16:creationId xmlns:a16="http://schemas.microsoft.com/office/drawing/2014/main" id="{9EB58BC6-663C-4D4B-8F87-A965A6982357}"/>
                    </a:ext>
                  </a:extLst>
                </p:cNvPr>
                <p:cNvCxnSpPr/>
                <p:nvPr/>
              </p:nvCxnSpPr>
              <p:spPr>
                <a:xfrm>
                  <a:off x="418303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直線接點 170">
                  <a:extLst>
                    <a:ext uri="{FF2B5EF4-FFF2-40B4-BE49-F238E27FC236}">
                      <a16:creationId xmlns:a16="http://schemas.microsoft.com/office/drawing/2014/main" id="{CEE8B296-9876-47BD-B15B-662EA8FD90F0}"/>
                    </a:ext>
                  </a:extLst>
                </p:cNvPr>
                <p:cNvCxnSpPr/>
                <p:nvPr/>
              </p:nvCxnSpPr>
              <p:spPr>
                <a:xfrm>
                  <a:off x="441505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1" name="直線接點 150">
                <a:extLst>
                  <a:ext uri="{FF2B5EF4-FFF2-40B4-BE49-F238E27FC236}">
                    <a16:creationId xmlns:a16="http://schemas.microsoft.com/office/drawing/2014/main" id="{8213D592-DDB9-4245-8A1B-A307C57417CE}"/>
                  </a:ext>
                </a:extLst>
              </p:cNvPr>
              <p:cNvCxnSpPr/>
              <p:nvPr/>
            </p:nvCxnSpPr>
            <p:spPr>
              <a:xfrm>
                <a:off x="0" y="34119"/>
                <a:ext cx="4644506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" name="群組 126">
              <a:extLst>
                <a:ext uri="{FF2B5EF4-FFF2-40B4-BE49-F238E27FC236}">
                  <a16:creationId xmlns:a16="http://schemas.microsoft.com/office/drawing/2014/main" id="{D79C35DD-D40A-496F-88B3-ECD31CC855DD}"/>
                </a:ext>
              </a:extLst>
            </p:cNvPr>
            <p:cNvGrpSpPr/>
            <p:nvPr/>
          </p:nvGrpSpPr>
          <p:grpSpPr>
            <a:xfrm>
              <a:off x="68239" y="0"/>
              <a:ext cx="4625568" cy="231775"/>
              <a:chOff x="0" y="0"/>
              <a:chExt cx="4625568" cy="231775"/>
            </a:xfrm>
          </p:grpSpPr>
          <p:grpSp>
            <p:nvGrpSpPr>
              <p:cNvPr id="128" name="群組 127">
                <a:extLst>
                  <a:ext uri="{FF2B5EF4-FFF2-40B4-BE49-F238E27FC236}">
                    <a16:creationId xmlns:a16="http://schemas.microsoft.com/office/drawing/2014/main" id="{CF6DCA73-0DCC-4FF6-A4A7-1D9688306C8D}"/>
                  </a:ext>
                </a:extLst>
              </p:cNvPr>
              <p:cNvGrpSpPr/>
              <p:nvPr/>
            </p:nvGrpSpPr>
            <p:grpSpPr>
              <a:xfrm>
                <a:off x="0" y="0"/>
                <a:ext cx="2107555" cy="231775"/>
                <a:chOff x="0" y="0"/>
                <a:chExt cx="2107555" cy="231775"/>
              </a:xfrm>
            </p:grpSpPr>
            <p:sp>
              <p:nvSpPr>
                <p:cNvPr id="141" name="文字方塊 69">
                  <a:extLst>
                    <a:ext uri="{FF2B5EF4-FFF2-40B4-BE49-F238E27FC236}">
                      <a16:creationId xmlns:a16="http://schemas.microsoft.com/office/drawing/2014/main" id="{A7FB7C48-302D-4829-BA9B-9796050B25EE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2" name="文字方塊 71">
                  <a:extLst>
                    <a:ext uri="{FF2B5EF4-FFF2-40B4-BE49-F238E27FC236}">
                      <a16:creationId xmlns:a16="http://schemas.microsoft.com/office/drawing/2014/main" id="{CA9E597D-AE15-458C-93C9-033310E66E01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3" name="文字方塊 72">
                  <a:extLst>
                    <a:ext uri="{FF2B5EF4-FFF2-40B4-BE49-F238E27FC236}">
                      <a16:creationId xmlns:a16="http://schemas.microsoft.com/office/drawing/2014/main" id="{4E98F5DB-D290-451D-9326-7212508BA507}"/>
                    </a:ext>
                  </a:extLst>
                </p:cNvPr>
                <p:cNvSpPr txBox="1"/>
                <p:nvPr/>
              </p:nvSpPr>
              <p:spPr>
                <a:xfrm>
                  <a:off x="4708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4" name="文字方塊 73">
                  <a:extLst>
                    <a:ext uri="{FF2B5EF4-FFF2-40B4-BE49-F238E27FC236}">
                      <a16:creationId xmlns:a16="http://schemas.microsoft.com/office/drawing/2014/main" id="{69810453-E78B-4BA4-BB00-89284D6EA107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5" name="文字方塊 74">
                  <a:extLst>
                    <a:ext uri="{FF2B5EF4-FFF2-40B4-BE49-F238E27FC236}">
                      <a16:creationId xmlns:a16="http://schemas.microsoft.com/office/drawing/2014/main" id="{CAD41360-73B8-41AB-9403-041D682A0992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6" name="文字方塊 75">
                  <a:extLst>
                    <a:ext uri="{FF2B5EF4-FFF2-40B4-BE49-F238E27FC236}">
                      <a16:creationId xmlns:a16="http://schemas.microsoft.com/office/drawing/2014/main" id="{3A155094-B1D3-43EC-B567-9F40D04488CF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6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7" name="文字方塊 76">
                  <a:extLst>
                    <a:ext uri="{FF2B5EF4-FFF2-40B4-BE49-F238E27FC236}">
                      <a16:creationId xmlns:a16="http://schemas.microsoft.com/office/drawing/2014/main" id="{4D5700A3-EEF9-40F2-83F3-777879508922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8" name="文字方塊 77">
                  <a:extLst>
                    <a:ext uri="{FF2B5EF4-FFF2-40B4-BE49-F238E27FC236}">
                      <a16:creationId xmlns:a16="http://schemas.microsoft.com/office/drawing/2014/main" id="{0BE34D34-3E27-4930-B0EE-F5BBE7B0F52A}"/>
                    </a:ext>
                  </a:extLst>
                </p:cNvPr>
                <p:cNvSpPr txBox="1"/>
                <p:nvPr/>
              </p:nvSpPr>
              <p:spPr>
                <a:xfrm>
                  <a:off x="162408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9" name="文字方塊 78">
                  <a:extLst>
                    <a:ext uri="{FF2B5EF4-FFF2-40B4-BE49-F238E27FC236}">
                      <a16:creationId xmlns:a16="http://schemas.microsoft.com/office/drawing/2014/main" id="{11E6B85D-69E0-4BCC-B4CC-B2AB7A739444}"/>
                    </a:ext>
                  </a:extLst>
                </p:cNvPr>
                <p:cNvSpPr txBox="1"/>
                <p:nvPr/>
              </p:nvSpPr>
              <p:spPr>
                <a:xfrm>
                  <a:off x="1856095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9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9" name="群組 128">
                <a:extLst>
                  <a:ext uri="{FF2B5EF4-FFF2-40B4-BE49-F238E27FC236}">
                    <a16:creationId xmlns:a16="http://schemas.microsoft.com/office/drawing/2014/main" id="{7F218B42-2AF8-469A-833E-D6B7F6DF7CF4}"/>
                  </a:ext>
                </a:extLst>
              </p:cNvPr>
              <p:cNvGrpSpPr/>
              <p:nvPr/>
            </p:nvGrpSpPr>
            <p:grpSpPr>
              <a:xfrm>
                <a:off x="2047164" y="0"/>
                <a:ext cx="2578404" cy="231775"/>
                <a:chOff x="0" y="0"/>
                <a:chExt cx="2578404" cy="231775"/>
              </a:xfrm>
            </p:grpSpPr>
            <p:sp>
              <p:nvSpPr>
                <p:cNvPr id="130" name="文字方塊 79">
                  <a:extLst>
                    <a:ext uri="{FF2B5EF4-FFF2-40B4-BE49-F238E27FC236}">
                      <a16:creationId xmlns:a16="http://schemas.microsoft.com/office/drawing/2014/main" id="{D6747CEB-4855-42E5-9140-24E8B496D29D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66288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1" name="文字方塊 80">
                  <a:extLst>
                    <a:ext uri="{FF2B5EF4-FFF2-40B4-BE49-F238E27FC236}">
                      <a16:creationId xmlns:a16="http://schemas.microsoft.com/office/drawing/2014/main" id="{EC79B171-FF7B-487F-8C13-88877816E937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2" name="文字方塊 81">
                  <a:extLst>
                    <a:ext uri="{FF2B5EF4-FFF2-40B4-BE49-F238E27FC236}">
                      <a16:creationId xmlns:a16="http://schemas.microsoft.com/office/drawing/2014/main" id="{55033E35-9F63-4EEC-926D-A2DCD5CA9DBB}"/>
                    </a:ext>
                  </a:extLst>
                </p:cNvPr>
                <p:cNvSpPr txBox="1"/>
                <p:nvPr/>
              </p:nvSpPr>
              <p:spPr>
                <a:xfrm>
                  <a:off x="46402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3" name="文字方塊 82">
                  <a:extLst>
                    <a:ext uri="{FF2B5EF4-FFF2-40B4-BE49-F238E27FC236}">
                      <a16:creationId xmlns:a16="http://schemas.microsoft.com/office/drawing/2014/main" id="{8A7904CE-978B-461A-84B2-2F8F8957A72F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4" name="文字方塊 83">
                  <a:extLst>
                    <a:ext uri="{FF2B5EF4-FFF2-40B4-BE49-F238E27FC236}">
                      <a16:creationId xmlns:a16="http://schemas.microsoft.com/office/drawing/2014/main" id="{10685694-95EB-483E-8E9D-639B14FD61D9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14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5" name="文字方塊 84">
                  <a:extLst>
                    <a:ext uri="{FF2B5EF4-FFF2-40B4-BE49-F238E27FC236}">
                      <a16:creationId xmlns:a16="http://schemas.microsoft.com/office/drawing/2014/main" id="{2DF5686B-1F21-402C-9EF1-D170B51D9753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6" name="文字方塊 85">
                  <a:extLst>
                    <a:ext uri="{FF2B5EF4-FFF2-40B4-BE49-F238E27FC236}">
                      <a16:creationId xmlns:a16="http://schemas.microsoft.com/office/drawing/2014/main" id="{D405C1FA-030D-4590-8B9A-D4A817356375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16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7" name="文字方塊 86">
                  <a:extLst>
                    <a:ext uri="{FF2B5EF4-FFF2-40B4-BE49-F238E27FC236}">
                      <a16:creationId xmlns:a16="http://schemas.microsoft.com/office/drawing/2014/main" id="{B4B0F15E-40CE-40D8-B043-DC1BCF19664A}"/>
                    </a:ext>
                  </a:extLst>
                </p:cNvPr>
                <p:cNvSpPr txBox="1"/>
                <p:nvPr/>
              </p:nvSpPr>
              <p:spPr>
                <a:xfrm>
                  <a:off x="163090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8" name="文字方塊 87">
                  <a:extLst>
                    <a:ext uri="{FF2B5EF4-FFF2-40B4-BE49-F238E27FC236}">
                      <a16:creationId xmlns:a16="http://schemas.microsoft.com/office/drawing/2014/main" id="{F442CD81-A605-42D7-A2ED-AF7547C5F7B5}"/>
                    </a:ext>
                  </a:extLst>
                </p:cNvPr>
                <p:cNvSpPr txBox="1"/>
                <p:nvPr/>
              </p:nvSpPr>
              <p:spPr>
                <a:xfrm>
                  <a:off x="186292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9" name="文字方塊 88">
                  <a:extLst>
                    <a:ext uri="{FF2B5EF4-FFF2-40B4-BE49-F238E27FC236}">
                      <a16:creationId xmlns:a16="http://schemas.microsoft.com/office/drawing/2014/main" id="{B3448B07-ADC2-4963-80A8-763F3BFFA135}"/>
                    </a:ext>
                  </a:extLst>
                </p:cNvPr>
                <p:cNvSpPr txBox="1"/>
                <p:nvPr/>
              </p:nvSpPr>
              <p:spPr>
                <a:xfrm>
                  <a:off x="209493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19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0" name="文字方塊 89">
                  <a:extLst>
                    <a:ext uri="{FF2B5EF4-FFF2-40B4-BE49-F238E27FC236}">
                      <a16:creationId xmlns:a16="http://schemas.microsoft.com/office/drawing/2014/main" id="{67F64F7A-77DB-41A3-B1B1-9BDF1F8774FC}"/>
                    </a:ext>
                  </a:extLst>
                </p:cNvPr>
                <p:cNvSpPr txBox="1"/>
                <p:nvPr/>
              </p:nvSpPr>
              <p:spPr>
                <a:xfrm>
                  <a:off x="232694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172" name="群組 171">
            <a:extLst>
              <a:ext uri="{FF2B5EF4-FFF2-40B4-BE49-F238E27FC236}">
                <a16:creationId xmlns:a16="http://schemas.microsoft.com/office/drawing/2014/main" id="{DA4E6547-3BA5-4195-BCF9-3436802FE70D}"/>
              </a:ext>
            </a:extLst>
          </p:cNvPr>
          <p:cNvGrpSpPr/>
          <p:nvPr/>
        </p:nvGrpSpPr>
        <p:grpSpPr>
          <a:xfrm flipV="1">
            <a:off x="2054115" y="4233821"/>
            <a:ext cx="4675143" cy="0"/>
            <a:chOff x="-1" y="0"/>
            <a:chExt cx="3070807" cy="0"/>
          </a:xfrm>
        </p:grpSpPr>
        <p:cxnSp>
          <p:nvCxnSpPr>
            <p:cNvPr id="173" name="直線接點 172">
              <a:extLst>
                <a:ext uri="{FF2B5EF4-FFF2-40B4-BE49-F238E27FC236}">
                  <a16:creationId xmlns:a16="http://schemas.microsoft.com/office/drawing/2014/main" id="{CC322D78-B8AF-4394-B0E3-FA629472CBD2}"/>
                </a:ext>
              </a:extLst>
            </p:cNvPr>
            <p:cNvCxnSpPr/>
            <p:nvPr/>
          </p:nvCxnSpPr>
          <p:spPr>
            <a:xfrm>
              <a:off x="-1" y="0"/>
              <a:ext cx="16315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線接點 173">
              <a:extLst>
                <a:ext uri="{FF2B5EF4-FFF2-40B4-BE49-F238E27FC236}">
                  <a16:creationId xmlns:a16="http://schemas.microsoft.com/office/drawing/2014/main" id="{EFDC4F36-5CD1-45CF-B8AB-63EF8A50F44D}"/>
                </a:ext>
              </a:extLst>
            </p:cNvPr>
            <p:cNvCxnSpPr/>
            <p:nvPr/>
          </p:nvCxnSpPr>
          <p:spPr>
            <a:xfrm>
              <a:off x="2124961" y="0"/>
              <a:ext cx="94584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5" name="矩形 174">
            <a:extLst>
              <a:ext uri="{FF2B5EF4-FFF2-40B4-BE49-F238E27FC236}">
                <a16:creationId xmlns:a16="http://schemas.microsoft.com/office/drawing/2014/main" id="{41FE8FC8-5589-436F-887C-9313221AC578}"/>
              </a:ext>
            </a:extLst>
          </p:cNvPr>
          <p:cNvSpPr/>
          <p:nvPr/>
        </p:nvSpPr>
        <p:spPr>
          <a:xfrm>
            <a:off x="542493" y="4596645"/>
            <a:ext cx="7367061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(a) (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畫出執行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(2,4)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、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(11,13)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(13,19)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後所切割出的線。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77" name="群組 176">
            <a:extLst>
              <a:ext uri="{FF2B5EF4-FFF2-40B4-BE49-F238E27FC236}">
                <a16:creationId xmlns:a16="http://schemas.microsoft.com/office/drawing/2014/main" id="{3E0CC0AD-351C-44F5-871D-2D4F385FB632}"/>
              </a:ext>
            </a:extLst>
          </p:cNvPr>
          <p:cNvGrpSpPr/>
          <p:nvPr/>
        </p:nvGrpSpPr>
        <p:grpSpPr>
          <a:xfrm>
            <a:off x="1167325" y="4959229"/>
            <a:ext cx="7270772" cy="538158"/>
            <a:chOff x="0" y="0"/>
            <a:chExt cx="4693807" cy="276471"/>
          </a:xfrm>
        </p:grpSpPr>
        <p:grpSp>
          <p:nvGrpSpPr>
            <p:cNvPr id="178" name="群組 177">
              <a:extLst>
                <a:ext uri="{FF2B5EF4-FFF2-40B4-BE49-F238E27FC236}">
                  <a16:creationId xmlns:a16="http://schemas.microsoft.com/office/drawing/2014/main" id="{9EB2ABB7-288C-4484-B05A-319105537A2B}"/>
                </a:ext>
              </a:extLst>
            </p:cNvPr>
            <p:cNvGrpSpPr/>
            <p:nvPr/>
          </p:nvGrpSpPr>
          <p:grpSpPr>
            <a:xfrm>
              <a:off x="0" y="204716"/>
              <a:ext cx="4644000" cy="71755"/>
              <a:chOff x="0" y="0"/>
              <a:chExt cx="4644506" cy="72000"/>
            </a:xfrm>
          </p:grpSpPr>
          <p:grpSp>
            <p:nvGrpSpPr>
              <p:cNvPr id="202" name="群組 201">
                <a:extLst>
                  <a:ext uri="{FF2B5EF4-FFF2-40B4-BE49-F238E27FC236}">
                    <a16:creationId xmlns:a16="http://schemas.microsoft.com/office/drawing/2014/main" id="{8E4BFCF1-1A7B-4825-ADAA-12AD052B13B5}"/>
                  </a:ext>
                </a:extLst>
              </p:cNvPr>
              <p:cNvGrpSpPr/>
              <p:nvPr/>
            </p:nvGrpSpPr>
            <p:grpSpPr>
              <a:xfrm>
                <a:off x="95535" y="0"/>
                <a:ext cx="4415051" cy="72000"/>
                <a:chOff x="0" y="0"/>
                <a:chExt cx="4415051" cy="72000"/>
              </a:xfrm>
            </p:grpSpPr>
            <p:cxnSp>
              <p:nvCxnSpPr>
                <p:cNvPr id="204" name="直線接點 203">
                  <a:extLst>
                    <a:ext uri="{FF2B5EF4-FFF2-40B4-BE49-F238E27FC236}">
                      <a16:creationId xmlns:a16="http://schemas.microsoft.com/office/drawing/2014/main" id="{343FAF59-8485-4384-9B69-AB334F9604A6}"/>
                    </a:ext>
                  </a:extLst>
                </p:cNvPr>
                <p:cNvCxnSpPr/>
                <p:nvPr/>
              </p:nvCxnSpPr>
              <p:spPr>
                <a:xfrm>
                  <a:off x="0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直線接點 204">
                  <a:extLst>
                    <a:ext uri="{FF2B5EF4-FFF2-40B4-BE49-F238E27FC236}">
                      <a16:creationId xmlns:a16="http://schemas.microsoft.com/office/drawing/2014/main" id="{775F93F5-90EF-4E59-AED1-EF998559CF77}"/>
                    </a:ext>
                  </a:extLst>
                </p:cNvPr>
                <p:cNvCxnSpPr/>
                <p:nvPr/>
              </p:nvCxnSpPr>
              <p:spPr>
                <a:xfrm>
                  <a:off x="232012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直線接點 205">
                  <a:extLst>
                    <a:ext uri="{FF2B5EF4-FFF2-40B4-BE49-F238E27FC236}">
                      <a16:creationId xmlns:a16="http://schemas.microsoft.com/office/drawing/2014/main" id="{A1468218-5149-4455-A5F8-171A46DDA562}"/>
                    </a:ext>
                  </a:extLst>
                </p:cNvPr>
                <p:cNvCxnSpPr/>
                <p:nvPr/>
              </p:nvCxnSpPr>
              <p:spPr>
                <a:xfrm>
                  <a:off x="464024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直線接點 206">
                  <a:extLst>
                    <a:ext uri="{FF2B5EF4-FFF2-40B4-BE49-F238E27FC236}">
                      <a16:creationId xmlns:a16="http://schemas.microsoft.com/office/drawing/2014/main" id="{4305DE24-E8A4-44BD-A2D2-5E54194E1F86}"/>
                    </a:ext>
                  </a:extLst>
                </p:cNvPr>
                <p:cNvCxnSpPr/>
                <p:nvPr/>
              </p:nvCxnSpPr>
              <p:spPr>
                <a:xfrm>
                  <a:off x="696036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直線接點 207">
                  <a:extLst>
                    <a:ext uri="{FF2B5EF4-FFF2-40B4-BE49-F238E27FC236}">
                      <a16:creationId xmlns:a16="http://schemas.microsoft.com/office/drawing/2014/main" id="{7DEE0814-A02A-4BF5-B36D-3E337DDD6C90}"/>
                    </a:ext>
                  </a:extLst>
                </p:cNvPr>
                <p:cNvCxnSpPr/>
                <p:nvPr/>
              </p:nvCxnSpPr>
              <p:spPr>
                <a:xfrm>
                  <a:off x="928048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直線接點 208">
                  <a:extLst>
                    <a:ext uri="{FF2B5EF4-FFF2-40B4-BE49-F238E27FC236}">
                      <a16:creationId xmlns:a16="http://schemas.microsoft.com/office/drawing/2014/main" id="{E7C1A74D-8D54-418A-975C-4E097176590A}"/>
                    </a:ext>
                  </a:extLst>
                </p:cNvPr>
                <p:cNvCxnSpPr/>
                <p:nvPr/>
              </p:nvCxnSpPr>
              <p:spPr>
                <a:xfrm>
                  <a:off x="116005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直線接點 209">
                  <a:extLst>
                    <a:ext uri="{FF2B5EF4-FFF2-40B4-BE49-F238E27FC236}">
                      <a16:creationId xmlns:a16="http://schemas.microsoft.com/office/drawing/2014/main" id="{5BB6D809-1892-442C-88E8-74C138D4E902}"/>
                    </a:ext>
                  </a:extLst>
                </p:cNvPr>
                <p:cNvCxnSpPr/>
                <p:nvPr/>
              </p:nvCxnSpPr>
              <p:spPr>
                <a:xfrm>
                  <a:off x="139207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直線接點 210">
                  <a:extLst>
                    <a:ext uri="{FF2B5EF4-FFF2-40B4-BE49-F238E27FC236}">
                      <a16:creationId xmlns:a16="http://schemas.microsoft.com/office/drawing/2014/main" id="{BD9124CC-2AAC-4D2A-BED1-F740393D73CC}"/>
                    </a:ext>
                  </a:extLst>
                </p:cNvPr>
                <p:cNvCxnSpPr/>
                <p:nvPr/>
              </p:nvCxnSpPr>
              <p:spPr>
                <a:xfrm>
                  <a:off x="162408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直線接點 211">
                  <a:extLst>
                    <a:ext uri="{FF2B5EF4-FFF2-40B4-BE49-F238E27FC236}">
                      <a16:creationId xmlns:a16="http://schemas.microsoft.com/office/drawing/2014/main" id="{3B8D5B00-06E3-4480-93E9-F387FFA7AF61}"/>
                    </a:ext>
                  </a:extLst>
                </p:cNvPr>
                <p:cNvCxnSpPr/>
                <p:nvPr/>
              </p:nvCxnSpPr>
              <p:spPr>
                <a:xfrm>
                  <a:off x="185609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直線接點 212">
                  <a:extLst>
                    <a:ext uri="{FF2B5EF4-FFF2-40B4-BE49-F238E27FC236}">
                      <a16:creationId xmlns:a16="http://schemas.microsoft.com/office/drawing/2014/main" id="{FFD4234C-233A-4524-A5A9-F9397CF83AC4}"/>
                    </a:ext>
                  </a:extLst>
                </p:cNvPr>
                <p:cNvCxnSpPr/>
                <p:nvPr/>
              </p:nvCxnSpPr>
              <p:spPr>
                <a:xfrm>
                  <a:off x="208810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直線接點 213">
                  <a:extLst>
                    <a:ext uri="{FF2B5EF4-FFF2-40B4-BE49-F238E27FC236}">
                      <a16:creationId xmlns:a16="http://schemas.microsoft.com/office/drawing/2014/main" id="{2D9DFEAF-F415-439C-B6CB-6F370AE30A47}"/>
                    </a:ext>
                  </a:extLst>
                </p:cNvPr>
                <p:cNvCxnSpPr/>
                <p:nvPr/>
              </p:nvCxnSpPr>
              <p:spPr>
                <a:xfrm>
                  <a:off x="232694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直線接點 214">
                  <a:extLst>
                    <a:ext uri="{FF2B5EF4-FFF2-40B4-BE49-F238E27FC236}">
                      <a16:creationId xmlns:a16="http://schemas.microsoft.com/office/drawing/2014/main" id="{D0E4EDF6-9C8A-473E-AE6F-774A91979A00}"/>
                    </a:ext>
                  </a:extLst>
                </p:cNvPr>
                <p:cNvCxnSpPr/>
                <p:nvPr/>
              </p:nvCxnSpPr>
              <p:spPr>
                <a:xfrm>
                  <a:off x="255895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直線接點 215">
                  <a:extLst>
                    <a:ext uri="{FF2B5EF4-FFF2-40B4-BE49-F238E27FC236}">
                      <a16:creationId xmlns:a16="http://schemas.microsoft.com/office/drawing/2014/main" id="{683D409F-068E-4B7D-A693-C9F1520E42A0}"/>
                    </a:ext>
                  </a:extLst>
                </p:cNvPr>
                <p:cNvCxnSpPr/>
                <p:nvPr/>
              </p:nvCxnSpPr>
              <p:spPr>
                <a:xfrm>
                  <a:off x="279096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直線接點 216">
                  <a:extLst>
                    <a:ext uri="{FF2B5EF4-FFF2-40B4-BE49-F238E27FC236}">
                      <a16:creationId xmlns:a16="http://schemas.microsoft.com/office/drawing/2014/main" id="{4870868A-27A2-419D-9FE7-1D4849A850FA}"/>
                    </a:ext>
                  </a:extLst>
                </p:cNvPr>
                <p:cNvCxnSpPr/>
                <p:nvPr/>
              </p:nvCxnSpPr>
              <p:spPr>
                <a:xfrm>
                  <a:off x="302297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直線接點 217">
                  <a:extLst>
                    <a:ext uri="{FF2B5EF4-FFF2-40B4-BE49-F238E27FC236}">
                      <a16:creationId xmlns:a16="http://schemas.microsoft.com/office/drawing/2014/main" id="{18DC54F6-703B-4DB2-9D27-332CAE73D9DF}"/>
                    </a:ext>
                  </a:extLst>
                </p:cNvPr>
                <p:cNvCxnSpPr/>
                <p:nvPr/>
              </p:nvCxnSpPr>
              <p:spPr>
                <a:xfrm>
                  <a:off x="325499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直線接點 218">
                  <a:extLst>
                    <a:ext uri="{FF2B5EF4-FFF2-40B4-BE49-F238E27FC236}">
                      <a16:creationId xmlns:a16="http://schemas.microsoft.com/office/drawing/2014/main" id="{9D68C3FB-4B08-43BA-B832-695AD2510AFB}"/>
                    </a:ext>
                  </a:extLst>
                </p:cNvPr>
                <p:cNvCxnSpPr/>
                <p:nvPr/>
              </p:nvCxnSpPr>
              <p:spPr>
                <a:xfrm>
                  <a:off x="348700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直線接點 219">
                  <a:extLst>
                    <a:ext uri="{FF2B5EF4-FFF2-40B4-BE49-F238E27FC236}">
                      <a16:creationId xmlns:a16="http://schemas.microsoft.com/office/drawing/2014/main" id="{E7F966FF-A783-481A-9792-E78500FF495A}"/>
                    </a:ext>
                  </a:extLst>
                </p:cNvPr>
                <p:cNvCxnSpPr/>
                <p:nvPr/>
              </p:nvCxnSpPr>
              <p:spPr>
                <a:xfrm>
                  <a:off x="371901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直線接點 220">
                  <a:extLst>
                    <a:ext uri="{FF2B5EF4-FFF2-40B4-BE49-F238E27FC236}">
                      <a16:creationId xmlns:a16="http://schemas.microsoft.com/office/drawing/2014/main" id="{8DE185F2-F12E-435F-ACAD-A26B319A7855}"/>
                    </a:ext>
                  </a:extLst>
                </p:cNvPr>
                <p:cNvCxnSpPr/>
                <p:nvPr/>
              </p:nvCxnSpPr>
              <p:spPr>
                <a:xfrm>
                  <a:off x="395102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直線接點 221">
                  <a:extLst>
                    <a:ext uri="{FF2B5EF4-FFF2-40B4-BE49-F238E27FC236}">
                      <a16:creationId xmlns:a16="http://schemas.microsoft.com/office/drawing/2014/main" id="{C33A7EBC-7ADA-46F3-B389-2243E0F52D77}"/>
                    </a:ext>
                  </a:extLst>
                </p:cNvPr>
                <p:cNvCxnSpPr/>
                <p:nvPr/>
              </p:nvCxnSpPr>
              <p:spPr>
                <a:xfrm>
                  <a:off x="418303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直線接點 222">
                  <a:extLst>
                    <a:ext uri="{FF2B5EF4-FFF2-40B4-BE49-F238E27FC236}">
                      <a16:creationId xmlns:a16="http://schemas.microsoft.com/office/drawing/2014/main" id="{1B41C5CD-FCF6-456A-BF71-3DC5FB4D4D2E}"/>
                    </a:ext>
                  </a:extLst>
                </p:cNvPr>
                <p:cNvCxnSpPr/>
                <p:nvPr/>
              </p:nvCxnSpPr>
              <p:spPr>
                <a:xfrm>
                  <a:off x="441505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3" name="直線接點 202">
                <a:extLst>
                  <a:ext uri="{FF2B5EF4-FFF2-40B4-BE49-F238E27FC236}">
                    <a16:creationId xmlns:a16="http://schemas.microsoft.com/office/drawing/2014/main" id="{55C07296-A630-4286-BA83-6BF3C5B3EBF2}"/>
                  </a:ext>
                </a:extLst>
              </p:cNvPr>
              <p:cNvCxnSpPr/>
              <p:nvPr/>
            </p:nvCxnSpPr>
            <p:spPr>
              <a:xfrm>
                <a:off x="0" y="34119"/>
                <a:ext cx="4644506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群組 178">
              <a:extLst>
                <a:ext uri="{FF2B5EF4-FFF2-40B4-BE49-F238E27FC236}">
                  <a16:creationId xmlns:a16="http://schemas.microsoft.com/office/drawing/2014/main" id="{90EB20A8-D196-4656-BBE8-14AD2CEBE7E4}"/>
                </a:ext>
              </a:extLst>
            </p:cNvPr>
            <p:cNvGrpSpPr/>
            <p:nvPr/>
          </p:nvGrpSpPr>
          <p:grpSpPr>
            <a:xfrm>
              <a:off x="68239" y="0"/>
              <a:ext cx="4625568" cy="231775"/>
              <a:chOff x="0" y="0"/>
              <a:chExt cx="4625568" cy="231775"/>
            </a:xfrm>
          </p:grpSpPr>
          <p:grpSp>
            <p:nvGrpSpPr>
              <p:cNvPr id="180" name="群組 179">
                <a:extLst>
                  <a:ext uri="{FF2B5EF4-FFF2-40B4-BE49-F238E27FC236}">
                    <a16:creationId xmlns:a16="http://schemas.microsoft.com/office/drawing/2014/main" id="{535DCD11-85B7-4AD8-941B-D8E69C11420D}"/>
                  </a:ext>
                </a:extLst>
              </p:cNvPr>
              <p:cNvGrpSpPr/>
              <p:nvPr/>
            </p:nvGrpSpPr>
            <p:grpSpPr>
              <a:xfrm>
                <a:off x="0" y="0"/>
                <a:ext cx="2107555" cy="231775"/>
                <a:chOff x="0" y="0"/>
                <a:chExt cx="2107555" cy="231775"/>
              </a:xfrm>
            </p:grpSpPr>
            <p:sp>
              <p:nvSpPr>
                <p:cNvPr id="193" name="文字方塊 69">
                  <a:extLst>
                    <a:ext uri="{FF2B5EF4-FFF2-40B4-BE49-F238E27FC236}">
                      <a16:creationId xmlns:a16="http://schemas.microsoft.com/office/drawing/2014/main" id="{6CDDCF62-565D-4B02-A533-2D79BFED0AB6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4" name="文字方塊 71">
                  <a:extLst>
                    <a:ext uri="{FF2B5EF4-FFF2-40B4-BE49-F238E27FC236}">
                      <a16:creationId xmlns:a16="http://schemas.microsoft.com/office/drawing/2014/main" id="{8A5C5802-E039-467D-B713-C1D2A636570B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5" name="文字方塊 72">
                  <a:extLst>
                    <a:ext uri="{FF2B5EF4-FFF2-40B4-BE49-F238E27FC236}">
                      <a16:creationId xmlns:a16="http://schemas.microsoft.com/office/drawing/2014/main" id="{0E46C666-603D-44E5-96A6-DF28DA663842}"/>
                    </a:ext>
                  </a:extLst>
                </p:cNvPr>
                <p:cNvSpPr txBox="1"/>
                <p:nvPr/>
              </p:nvSpPr>
              <p:spPr>
                <a:xfrm>
                  <a:off x="4708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6" name="文字方塊 73">
                  <a:extLst>
                    <a:ext uri="{FF2B5EF4-FFF2-40B4-BE49-F238E27FC236}">
                      <a16:creationId xmlns:a16="http://schemas.microsoft.com/office/drawing/2014/main" id="{C03CE002-FE7F-43E3-8AAE-CD9DA2FC1ED6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7" name="文字方塊 74">
                  <a:extLst>
                    <a:ext uri="{FF2B5EF4-FFF2-40B4-BE49-F238E27FC236}">
                      <a16:creationId xmlns:a16="http://schemas.microsoft.com/office/drawing/2014/main" id="{85D7ED78-A2A5-445F-B5ED-665618149019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8" name="文字方塊 75">
                  <a:extLst>
                    <a:ext uri="{FF2B5EF4-FFF2-40B4-BE49-F238E27FC236}">
                      <a16:creationId xmlns:a16="http://schemas.microsoft.com/office/drawing/2014/main" id="{E701B49E-0318-4A1B-AF0E-0EF057AAABA4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6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9" name="文字方塊 76">
                  <a:extLst>
                    <a:ext uri="{FF2B5EF4-FFF2-40B4-BE49-F238E27FC236}">
                      <a16:creationId xmlns:a16="http://schemas.microsoft.com/office/drawing/2014/main" id="{FF4D11FA-0874-4345-88E4-3EC845D612D1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00" name="文字方塊 77">
                  <a:extLst>
                    <a:ext uri="{FF2B5EF4-FFF2-40B4-BE49-F238E27FC236}">
                      <a16:creationId xmlns:a16="http://schemas.microsoft.com/office/drawing/2014/main" id="{20CCED36-91E2-4D21-9A59-AA9492566321}"/>
                    </a:ext>
                  </a:extLst>
                </p:cNvPr>
                <p:cNvSpPr txBox="1"/>
                <p:nvPr/>
              </p:nvSpPr>
              <p:spPr>
                <a:xfrm>
                  <a:off x="162408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01" name="文字方塊 78">
                  <a:extLst>
                    <a:ext uri="{FF2B5EF4-FFF2-40B4-BE49-F238E27FC236}">
                      <a16:creationId xmlns:a16="http://schemas.microsoft.com/office/drawing/2014/main" id="{7E4E0D82-778A-4EAE-AF94-C19077CD4B40}"/>
                    </a:ext>
                  </a:extLst>
                </p:cNvPr>
                <p:cNvSpPr txBox="1"/>
                <p:nvPr/>
              </p:nvSpPr>
              <p:spPr>
                <a:xfrm>
                  <a:off x="1856095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9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81" name="群組 180">
                <a:extLst>
                  <a:ext uri="{FF2B5EF4-FFF2-40B4-BE49-F238E27FC236}">
                    <a16:creationId xmlns:a16="http://schemas.microsoft.com/office/drawing/2014/main" id="{F0911B26-A30B-4634-BBF0-8A7C76C13BC2}"/>
                  </a:ext>
                </a:extLst>
              </p:cNvPr>
              <p:cNvGrpSpPr/>
              <p:nvPr/>
            </p:nvGrpSpPr>
            <p:grpSpPr>
              <a:xfrm>
                <a:off x="2047164" y="0"/>
                <a:ext cx="2578404" cy="231775"/>
                <a:chOff x="0" y="0"/>
                <a:chExt cx="2578404" cy="231775"/>
              </a:xfrm>
            </p:grpSpPr>
            <p:sp>
              <p:nvSpPr>
                <p:cNvPr id="182" name="文字方塊 79">
                  <a:extLst>
                    <a:ext uri="{FF2B5EF4-FFF2-40B4-BE49-F238E27FC236}">
                      <a16:creationId xmlns:a16="http://schemas.microsoft.com/office/drawing/2014/main" id="{5E87411D-22FE-46F9-AFA9-7E0A95BBAB85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66288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83" name="文字方塊 80">
                  <a:extLst>
                    <a:ext uri="{FF2B5EF4-FFF2-40B4-BE49-F238E27FC236}">
                      <a16:creationId xmlns:a16="http://schemas.microsoft.com/office/drawing/2014/main" id="{41F252BC-C90D-4A7E-A1E3-7F7800A7F795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84" name="文字方塊 81">
                  <a:extLst>
                    <a:ext uri="{FF2B5EF4-FFF2-40B4-BE49-F238E27FC236}">
                      <a16:creationId xmlns:a16="http://schemas.microsoft.com/office/drawing/2014/main" id="{24D66AEC-31BA-429E-91B3-943EB1B03D81}"/>
                    </a:ext>
                  </a:extLst>
                </p:cNvPr>
                <p:cNvSpPr txBox="1"/>
                <p:nvPr/>
              </p:nvSpPr>
              <p:spPr>
                <a:xfrm>
                  <a:off x="46402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85" name="文字方塊 82">
                  <a:extLst>
                    <a:ext uri="{FF2B5EF4-FFF2-40B4-BE49-F238E27FC236}">
                      <a16:creationId xmlns:a16="http://schemas.microsoft.com/office/drawing/2014/main" id="{76515356-1748-4DFC-945D-C9662DAD89F5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86" name="文字方塊 83">
                  <a:extLst>
                    <a:ext uri="{FF2B5EF4-FFF2-40B4-BE49-F238E27FC236}">
                      <a16:creationId xmlns:a16="http://schemas.microsoft.com/office/drawing/2014/main" id="{EFF64232-8E70-4FA5-AC82-DA0216168893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87" name="文字方塊 84">
                  <a:extLst>
                    <a:ext uri="{FF2B5EF4-FFF2-40B4-BE49-F238E27FC236}">
                      <a16:creationId xmlns:a16="http://schemas.microsoft.com/office/drawing/2014/main" id="{11061713-DB8F-4C71-8212-85F3CA1ACDA9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88" name="文字方塊 85">
                  <a:extLst>
                    <a:ext uri="{FF2B5EF4-FFF2-40B4-BE49-F238E27FC236}">
                      <a16:creationId xmlns:a16="http://schemas.microsoft.com/office/drawing/2014/main" id="{C2F81B5C-DECB-4504-A99D-89D0F9F479BD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16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89" name="文字方塊 86">
                  <a:extLst>
                    <a:ext uri="{FF2B5EF4-FFF2-40B4-BE49-F238E27FC236}">
                      <a16:creationId xmlns:a16="http://schemas.microsoft.com/office/drawing/2014/main" id="{F9FD0F76-4A7D-4BD4-9A6C-84919CA92CFE}"/>
                    </a:ext>
                  </a:extLst>
                </p:cNvPr>
                <p:cNvSpPr txBox="1"/>
                <p:nvPr/>
              </p:nvSpPr>
              <p:spPr>
                <a:xfrm>
                  <a:off x="163090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0" name="文字方塊 87">
                  <a:extLst>
                    <a:ext uri="{FF2B5EF4-FFF2-40B4-BE49-F238E27FC236}">
                      <a16:creationId xmlns:a16="http://schemas.microsoft.com/office/drawing/2014/main" id="{9A97CE24-456E-41EA-B228-0F22832688BC}"/>
                    </a:ext>
                  </a:extLst>
                </p:cNvPr>
                <p:cNvSpPr txBox="1"/>
                <p:nvPr/>
              </p:nvSpPr>
              <p:spPr>
                <a:xfrm>
                  <a:off x="186292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1" name="文字方塊 88">
                  <a:extLst>
                    <a:ext uri="{FF2B5EF4-FFF2-40B4-BE49-F238E27FC236}">
                      <a16:creationId xmlns:a16="http://schemas.microsoft.com/office/drawing/2014/main" id="{6749A8A4-36A4-4619-836D-A077F48A0322}"/>
                    </a:ext>
                  </a:extLst>
                </p:cNvPr>
                <p:cNvSpPr txBox="1"/>
                <p:nvPr/>
              </p:nvSpPr>
              <p:spPr>
                <a:xfrm>
                  <a:off x="209493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19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2" name="文字方塊 89">
                  <a:extLst>
                    <a:ext uri="{FF2B5EF4-FFF2-40B4-BE49-F238E27FC236}">
                      <a16:creationId xmlns:a16="http://schemas.microsoft.com/office/drawing/2014/main" id="{2186901C-FF68-46B5-BECF-DEC9F0C5E0C6}"/>
                    </a:ext>
                  </a:extLst>
                </p:cNvPr>
                <p:cNvSpPr txBox="1"/>
                <p:nvPr/>
              </p:nvSpPr>
              <p:spPr>
                <a:xfrm>
                  <a:off x="232694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224" name="群組 223">
            <a:extLst>
              <a:ext uri="{FF2B5EF4-FFF2-40B4-BE49-F238E27FC236}">
                <a16:creationId xmlns:a16="http://schemas.microsoft.com/office/drawing/2014/main" id="{792FD59C-0D9A-4972-B805-C1815FAB9689}"/>
              </a:ext>
            </a:extLst>
          </p:cNvPr>
          <p:cNvGrpSpPr/>
          <p:nvPr/>
        </p:nvGrpSpPr>
        <p:grpSpPr>
          <a:xfrm flipV="1">
            <a:off x="1686779" y="5388194"/>
            <a:ext cx="6107395" cy="0"/>
            <a:chOff x="-1" y="0"/>
            <a:chExt cx="4011563" cy="0"/>
          </a:xfrm>
        </p:grpSpPr>
        <p:cxnSp>
          <p:nvCxnSpPr>
            <p:cNvPr id="225" name="直線接點 224">
              <a:extLst>
                <a:ext uri="{FF2B5EF4-FFF2-40B4-BE49-F238E27FC236}">
                  <a16:creationId xmlns:a16="http://schemas.microsoft.com/office/drawing/2014/main" id="{D8A4B32D-2FC9-432F-ADDE-E3D70622A3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" y="0"/>
              <a:ext cx="46314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直線接點 225">
              <a:extLst>
                <a:ext uri="{FF2B5EF4-FFF2-40B4-BE49-F238E27FC236}">
                  <a16:creationId xmlns:a16="http://schemas.microsoft.com/office/drawing/2014/main" id="{40076550-DC20-4FEF-A324-B094E49804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24961" y="0"/>
              <a:ext cx="188660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日期版面配置區 18">
            <a:extLst>
              <a:ext uri="{FF2B5EF4-FFF2-40B4-BE49-F238E27FC236}">
                <a16:creationId xmlns:a16="http://schemas.microsoft.com/office/drawing/2014/main" id="{37E08214-8B8C-47D3-AFA4-7BD6D7712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4032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1142ED-B68B-4F2E-A178-B8010E5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14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C3EFB6B-A437-4780-A99E-26EC8F6627C7}"/>
              </a:ext>
            </a:extLst>
          </p:cNvPr>
          <p:cNvSpPr/>
          <p:nvPr/>
        </p:nvSpPr>
        <p:spPr>
          <a:xfrm>
            <a:off x="810895" y="451444"/>
            <a:ext cx="6937558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(ii)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小珊發現執行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(3,10)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(8,16)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，與執行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(3,16)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相同。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7E895BC0-29DD-424B-B1B9-90617608A93F}"/>
              </a:ext>
            </a:extLst>
          </p:cNvPr>
          <p:cNvGrpSpPr/>
          <p:nvPr/>
        </p:nvGrpSpPr>
        <p:grpSpPr>
          <a:xfrm>
            <a:off x="1244578" y="1029282"/>
            <a:ext cx="7270772" cy="538158"/>
            <a:chOff x="0" y="0"/>
            <a:chExt cx="4693807" cy="276471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28E43B07-5A52-4B25-854C-AC21A3CEFD3F}"/>
                </a:ext>
              </a:extLst>
            </p:cNvPr>
            <p:cNvGrpSpPr/>
            <p:nvPr/>
          </p:nvGrpSpPr>
          <p:grpSpPr>
            <a:xfrm>
              <a:off x="0" y="204716"/>
              <a:ext cx="4644000" cy="71755"/>
              <a:chOff x="0" y="0"/>
              <a:chExt cx="4644506" cy="72000"/>
            </a:xfrm>
          </p:grpSpPr>
          <p:grpSp>
            <p:nvGrpSpPr>
              <p:cNvPr id="29" name="群組 28">
                <a:extLst>
                  <a:ext uri="{FF2B5EF4-FFF2-40B4-BE49-F238E27FC236}">
                    <a16:creationId xmlns:a16="http://schemas.microsoft.com/office/drawing/2014/main" id="{203EB4F1-7556-40FD-8C9B-6D5BE9F73345}"/>
                  </a:ext>
                </a:extLst>
              </p:cNvPr>
              <p:cNvGrpSpPr/>
              <p:nvPr/>
            </p:nvGrpSpPr>
            <p:grpSpPr>
              <a:xfrm>
                <a:off x="95535" y="0"/>
                <a:ext cx="4415051" cy="72000"/>
                <a:chOff x="0" y="0"/>
                <a:chExt cx="4415051" cy="72000"/>
              </a:xfrm>
            </p:grpSpPr>
            <p:cxnSp>
              <p:nvCxnSpPr>
                <p:cNvPr id="31" name="直線接點 30">
                  <a:extLst>
                    <a:ext uri="{FF2B5EF4-FFF2-40B4-BE49-F238E27FC236}">
                      <a16:creationId xmlns:a16="http://schemas.microsoft.com/office/drawing/2014/main" id="{F931ECCF-7E2F-4133-BDA9-31FE21347A1E}"/>
                    </a:ext>
                  </a:extLst>
                </p:cNvPr>
                <p:cNvCxnSpPr/>
                <p:nvPr/>
              </p:nvCxnSpPr>
              <p:spPr>
                <a:xfrm>
                  <a:off x="0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接點 31">
                  <a:extLst>
                    <a:ext uri="{FF2B5EF4-FFF2-40B4-BE49-F238E27FC236}">
                      <a16:creationId xmlns:a16="http://schemas.microsoft.com/office/drawing/2014/main" id="{F00CF9ED-7C1B-4D33-8FCD-8BE80191C930}"/>
                    </a:ext>
                  </a:extLst>
                </p:cNvPr>
                <p:cNvCxnSpPr/>
                <p:nvPr/>
              </p:nvCxnSpPr>
              <p:spPr>
                <a:xfrm>
                  <a:off x="232012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接點 32">
                  <a:extLst>
                    <a:ext uri="{FF2B5EF4-FFF2-40B4-BE49-F238E27FC236}">
                      <a16:creationId xmlns:a16="http://schemas.microsoft.com/office/drawing/2014/main" id="{504A980A-9DB7-445E-BE92-DD785871B301}"/>
                    </a:ext>
                  </a:extLst>
                </p:cNvPr>
                <p:cNvCxnSpPr/>
                <p:nvPr/>
              </p:nvCxnSpPr>
              <p:spPr>
                <a:xfrm>
                  <a:off x="464024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接點 33">
                  <a:extLst>
                    <a:ext uri="{FF2B5EF4-FFF2-40B4-BE49-F238E27FC236}">
                      <a16:creationId xmlns:a16="http://schemas.microsoft.com/office/drawing/2014/main" id="{51972DB8-EFF3-4792-94A8-277E5A273BF7}"/>
                    </a:ext>
                  </a:extLst>
                </p:cNvPr>
                <p:cNvCxnSpPr/>
                <p:nvPr/>
              </p:nvCxnSpPr>
              <p:spPr>
                <a:xfrm>
                  <a:off x="696036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接點 34">
                  <a:extLst>
                    <a:ext uri="{FF2B5EF4-FFF2-40B4-BE49-F238E27FC236}">
                      <a16:creationId xmlns:a16="http://schemas.microsoft.com/office/drawing/2014/main" id="{BE169757-8DB4-467F-A43F-8FC0EF39FBA2}"/>
                    </a:ext>
                  </a:extLst>
                </p:cNvPr>
                <p:cNvCxnSpPr/>
                <p:nvPr/>
              </p:nvCxnSpPr>
              <p:spPr>
                <a:xfrm>
                  <a:off x="928048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接點 35">
                  <a:extLst>
                    <a:ext uri="{FF2B5EF4-FFF2-40B4-BE49-F238E27FC236}">
                      <a16:creationId xmlns:a16="http://schemas.microsoft.com/office/drawing/2014/main" id="{AAFA3083-37E2-4A62-8817-AC7FB10217DD}"/>
                    </a:ext>
                  </a:extLst>
                </p:cNvPr>
                <p:cNvCxnSpPr/>
                <p:nvPr/>
              </p:nvCxnSpPr>
              <p:spPr>
                <a:xfrm>
                  <a:off x="116005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接點 36">
                  <a:extLst>
                    <a:ext uri="{FF2B5EF4-FFF2-40B4-BE49-F238E27FC236}">
                      <a16:creationId xmlns:a16="http://schemas.microsoft.com/office/drawing/2014/main" id="{C63C9FA2-31AB-4311-8FE2-B7B3CD86D364}"/>
                    </a:ext>
                  </a:extLst>
                </p:cNvPr>
                <p:cNvCxnSpPr/>
                <p:nvPr/>
              </p:nvCxnSpPr>
              <p:spPr>
                <a:xfrm>
                  <a:off x="139207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接點 37">
                  <a:extLst>
                    <a:ext uri="{FF2B5EF4-FFF2-40B4-BE49-F238E27FC236}">
                      <a16:creationId xmlns:a16="http://schemas.microsoft.com/office/drawing/2014/main" id="{0DB6A3D9-CA75-4530-8AE7-04068DC3583B}"/>
                    </a:ext>
                  </a:extLst>
                </p:cNvPr>
                <p:cNvCxnSpPr/>
                <p:nvPr/>
              </p:nvCxnSpPr>
              <p:spPr>
                <a:xfrm>
                  <a:off x="162408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線接點 38">
                  <a:extLst>
                    <a:ext uri="{FF2B5EF4-FFF2-40B4-BE49-F238E27FC236}">
                      <a16:creationId xmlns:a16="http://schemas.microsoft.com/office/drawing/2014/main" id="{EAC05DAB-A4BF-47F1-AFCA-5C0357CAB328}"/>
                    </a:ext>
                  </a:extLst>
                </p:cNvPr>
                <p:cNvCxnSpPr/>
                <p:nvPr/>
              </p:nvCxnSpPr>
              <p:spPr>
                <a:xfrm>
                  <a:off x="185609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線接點 39">
                  <a:extLst>
                    <a:ext uri="{FF2B5EF4-FFF2-40B4-BE49-F238E27FC236}">
                      <a16:creationId xmlns:a16="http://schemas.microsoft.com/office/drawing/2014/main" id="{F516AAEF-3620-4B01-A034-352879C11826}"/>
                    </a:ext>
                  </a:extLst>
                </p:cNvPr>
                <p:cNvCxnSpPr/>
                <p:nvPr/>
              </p:nvCxnSpPr>
              <p:spPr>
                <a:xfrm>
                  <a:off x="208810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線接點 40">
                  <a:extLst>
                    <a:ext uri="{FF2B5EF4-FFF2-40B4-BE49-F238E27FC236}">
                      <a16:creationId xmlns:a16="http://schemas.microsoft.com/office/drawing/2014/main" id="{6F9A42F2-DB17-4852-A273-E0574F4E3812}"/>
                    </a:ext>
                  </a:extLst>
                </p:cNvPr>
                <p:cNvCxnSpPr/>
                <p:nvPr/>
              </p:nvCxnSpPr>
              <p:spPr>
                <a:xfrm>
                  <a:off x="232694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線接點 41">
                  <a:extLst>
                    <a:ext uri="{FF2B5EF4-FFF2-40B4-BE49-F238E27FC236}">
                      <a16:creationId xmlns:a16="http://schemas.microsoft.com/office/drawing/2014/main" id="{8AFE8D18-AA76-472B-B606-635DC6B00155}"/>
                    </a:ext>
                  </a:extLst>
                </p:cNvPr>
                <p:cNvCxnSpPr/>
                <p:nvPr/>
              </p:nvCxnSpPr>
              <p:spPr>
                <a:xfrm>
                  <a:off x="255895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線接點 42">
                  <a:extLst>
                    <a:ext uri="{FF2B5EF4-FFF2-40B4-BE49-F238E27FC236}">
                      <a16:creationId xmlns:a16="http://schemas.microsoft.com/office/drawing/2014/main" id="{F029AA41-6550-4859-962C-B6C6E63E9796}"/>
                    </a:ext>
                  </a:extLst>
                </p:cNvPr>
                <p:cNvCxnSpPr/>
                <p:nvPr/>
              </p:nvCxnSpPr>
              <p:spPr>
                <a:xfrm>
                  <a:off x="279096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接點 43">
                  <a:extLst>
                    <a:ext uri="{FF2B5EF4-FFF2-40B4-BE49-F238E27FC236}">
                      <a16:creationId xmlns:a16="http://schemas.microsoft.com/office/drawing/2014/main" id="{4F53E0BA-BC6C-4509-B48E-5238A9C5133C}"/>
                    </a:ext>
                  </a:extLst>
                </p:cNvPr>
                <p:cNvCxnSpPr/>
                <p:nvPr/>
              </p:nvCxnSpPr>
              <p:spPr>
                <a:xfrm>
                  <a:off x="302297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接點 44">
                  <a:extLst>
                    <a:ext uri="{FF2B5EF4-FFF2-40B4-BE49-F238E27FC236}">
                      <a16:creationId xmlns:a16="http://schemas.microsoft.com/office/drawing/2014/main" id="{4C39D658-C647-4369-9833-96547E521719}"/>
                    </a:ext>
                  </a:extLst>
                </p:cNvPr>
                <p:cNvCxnSpPr/>
                <p:nvPr/>
              </p:nvCxnSpPr>
              <p:spPr>
                <a:xfrm>
                  <a:off x="325499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接點 45">
                  <a:extLst>
                    <a:ext uri="{FF2B5EF4-FFF2-40B4-BE49-F238E27FC236}">
                      <a16:creationId xmlns:a16="http://schemas.microsoft.com/office/drawing/2014/main" id="{86AFA95F-3DE4-428C-8FD9-B63446C553B2}"/>
                    </a:ext>
                  </a:extLst>
                </p:cNvPr>
                <p:cNvCxnSpPr/>
                <p:nvPr/>
              </p:nvCxnSpPr>
              <p:spPr>
                <a:xfrm>
                  <a:off x="348700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線接點 46">
                  <a:extLst>
                    <a:ext uri="{FF2B5EF4-FFF2-40B4-BE49-F238E27FC236}">
                      <a16:creationId xmlns:a16="http://schemas.microsoft.com/office/drawing/2014/main" id="{F38A4854-2B48-4CF1-AF0F-7EDE54D900B6}"/>
                    </a:ext>
                  </a:extLst>
                </p:cNvPr>
                <p:cNvCxnSpPr/>
                <p:nvPr/>
              </p:nvCxnSpPr>
              <p:spPr>
                <a:xfrm>
                  <a:off x="371901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線接點 47">
                  <a:extLst>
                    <a:ext uri="{FF2B5EF4-FFF2-40B4-BE49-F238E27FC236}">
                      <a16:creationId xmlns:a16="http://schemas.microsoft.com/office/drawing/2014/main" id="{8FB00BC9-BAB7-4962-902A-F5131C30B695}"/>
                    </a:ext>
                  </a:extLst>
                </p:cNvPr>
                <p:cNvCxnSpPr/>
                <p:nvPr/>
              </p:nvCxnSpPr>
              <p:spPr>
                <a:xfrm>
                  <a:off x="395102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線接點 48">
                  <a:extLst>
                    <a:ext uri="{FF2B5EF4-FFF2-40B4-BE49-F238E27FC236}">
                      <a16:creationId xmlns:a16="http://schemas.microsoft.com/office/drawing/2014/main" id="{093A229D-0672-403F-88BD-39A2129C2280}"/>
                    </a:ext>
                  </a:extLst>
                </p:cNvPr>
                <p:cNvCxnSpPr/>
                <p:nvPr/>
              </p:nvCxnSpPr>
              <p:spPr>
                <a:xfrm>
                  <a:off x="418303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接點 49">
                  <a:extLst>
                    <a:ext uri="{FF2B5EF4-FFF2-40B4-BE49-F238E27FC236}">
                      <a16:creationId xmlns:a16="http://schemas.microsoft.com/office/drawing/2014/main" id="{1E504634-C48A-4453-847B-C0339140ADD9}"/>
                    </a:ext>
                  </a:extLst>
                </p:cNvPr>
                <p:cNvCxnSpPr/>
                <p:nvPr/>
              </p:nvCxnSpPr>
              <p:spPr>
                <a:xfrm>
                  <a:off x="441505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0" name="直線接點 29">
                <a:extLst>
                  <a:ext uri="{FF2B5EF4-FFF2-40B4-BE49-F238E27FC236}">
                    <a16:creationId xmlns:a16="http://schemas.microsoft.com/office/drawing/2014/main" id="{561EC3F0-D1E5-456C-A38D-4C1AD2F8347C}"/>
                  </a:ext>
                </a:extLst>
              </p:cNvPr>
              <p:cNvCxnSpPr/>
              <p:nvPr/>
            </p:nvCxnSpPr>
            <p:spPr>
              <a:xfrm>
                <a:off x="0" y="34119"/>
                <a:ext cx="4644506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67702C5A-1BAB-415E-B4A7-71AD781884A4}"/>
                </a:ext>
              </a:extLst>
            </p:cNvPr>
            <p:cNvGrpSpPr/>
            <p:nvPr/>
          </p:nvGrpSpPr>
          <p:grpSpPr>
            <a:xfrm>
              <a:off x="68239" y="0"/>
              <a:ext cx="4625568" cy="231775"/>
              <a:chOff x="0" y="0"/>
              <a:chExt cx="4625568" cy="231775"/>
            </a:xfrm>
          </p:grpSpPr>
          <p:grpSp>
            <p:nvGrpSpPr>
              <p:cNvPr id="7" name="群組 6">
                <a:extLst>
                  <a:ext uri="{FF2B5EF4-FFF2-40B4-BE49-F238E27FC236}">
                    <a16:creationId xmlns:a16="http://schemas.microsoft.com/office/drawing/2014/main" id="{F9B17F24-5E07-4231-AB93-DFEE75F9ECD6}"/>
                  </a:ext>
                </a:extLst>
              </p:cNvPr>
              <p:cNvGrpSpPr/>
              <p:nvPr/>
            </p:nvGrpSpPr>
            <p:grpSpPr>
              <a:xfrm>
                <a:off x="0" y="0"/>
                <a:ext cx="2107555" cy="231775"/>
                <a:chOff x="0" y="0"/>
                <a:chExt cx="2107555" cy="231775"/>
              </a:xfrm>
            </p:grpSpPr>
            <p:sp>
              <p:nvSpPr>
                <p:cNvPr id="20" name="文字方塊 69">
                  <a:extLst>
                    <a:ext uri="{FF2B5EF4-FFF2-40B4-BE49-F238E27FC236}">
                      <a16:creationId xmlns:a16="http://schemas.microsoft.com/office/drawing/2014/main" id="{A4DF168C-69EE-47BB-875B-8B7AF70716AF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1" name="文字方塊 71">
                  <a:extLst>
                    <a:ext uri="{FF2B5EF4-FFF2-40B4-BE49-F238E27FC236}">
                      <a16:creationId xmlns:a16="http://schemas.microsoft.com/office/drawing/2014/main" id="{1306676E-0835-4271-80E4-C014F6F5547E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2" name="文字方塊 72">
                  <a:extLst>
                    <a:ext uri="{FF2B5EF4-FFF2-40B4-BE49-F238E27FC236}">
                      <a16:creationId xmlns:a16="http://schemas.microsoft.com/office/drawing/2014/main" id="{75580451-7693-464A-8F9B-518B9D8FADAA}"/>
                    </a:ext>
                  </a:extLst>
                </p:cNvPr>
                <p:cNvSpPr txBox="1"/>
                <p:nvPr/>
              </p:nvSpPr>
              <p:spPr>
                <a:xfrm>
                  <a:off x="4708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3" name="文字方塊 73">
                  <a:extLst>
                    <a:ext uri="{FF2B5EF4-FFF2-40B4-BE49-F238E27FC236}">
                      <a16:creationId xmlns:a16="http://schemas.microsoft.com/office/drawing/2014/main" id="{4F8ED743-F9D1-4351-99ED-A6FD69E8BFB1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4" name="文字方塊 74">
                  <a:extLst>
                    <a:ext uri="{FF2B5EF4-FFF2-40B4-BE49-F238E27FC236}">
                      <a16:creationId xmlns:a16="http://schemas.microsoft.com/office/drawing/2014/main" id="{D2608111-E51F-4D91-960A-C810C21FC3E5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5" name="文字方塊 75">
                  <a:extLst>
                    <a:ext uri="{FF2B5EF4-FFF2-40B4-BE49-F238E27FC236}">
                      <a16:creationId xmlns:a16="http://schemas.microsoft.com/office/drawing/2014/main" id="{D90B425B-5A0F-45B3-A769-A494211A8C4A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6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" name="文字方塊 76">
                  <a:extLst>
                    <a:ext uri="{FF2B5EF4-FFF2-40B4-BE49-F238E27FC236}">
                      <a16:creationId xmlns:a16="http://schemas.microsoft.com/office/drawing/2014/main" id="{9B95A4E2-EDD8-4F4D-A9F8-6E1DFCB4574E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7" name="文字方塊 77">
                  <a:extLst>
                    <a:ext uri="{FF2B5EF4-FFF2-40B4-BE49-F238E27FC236}">
                      <a16:creationId xmlns:a16="http://schemas.microsoft.com/office/drawing/2014/main" id="{55B56D66-7727-4486-B82A-BEC1AFA63974}"/>
                    </a:ext>
                  </a:extLst>
                </p:cNvPr>
                <p:cNvSpPr txBox="1"/>
                <p:nvPr/>
              </p:nvSpPr>
              <p:spPr>
                <a:xfrm>
                  <a:off x="162408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8" name="文字方塊 78">
                  <a:extLst>
                    <a:ext uri="{FF2B5EF4-FFF2-40B4-BE49-F238E27FC236}">
                      <a16:creationId xmlns:a16="http://schemas.microsoft.com/office/drawing/2014/main" id="{D6A810E0-F1C6-494C-8309-4D8DE230B368}"/>
                    </a:ext>
                  </a:extLst>
                </p:cNvPr>
                <p:cNvSpPr txBox="1"/>
                <p:nvPr/>
              </p:nvSpPr>
              <p:spPr>
                <a:xfrm>
                  <a:off x="1856095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9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群組 7">
                <a:extLst>
                  <a:ext uri="{FF2B5EF4-FFF2-40B4-BE49-F238E27FC236}">
                    <a16:creationId xmlns:a16="http://schemas.microsoft.com/office/drawing/2014/main" id="{37CC478C-EE92-42CA-98EC-EACA8535C206}"/>
                  </a:ext>
                </a:extLst>
              </p:cNvPr>
              <p:cNvGrpSpPr/>
              <p:nvPr/>
            </p:nvGrpSpPr>
            <p:grpSpPr>
              <a:xfrm>
                <a:off x="2047164" y="0"/>
                <a:ext cx="2578404" cy="231775"/>
                <a:chOff x="0" y="0"/>
                <a:chExt cx="2578404" cy="231775"/>
              </a:xfrm>
            </p:grpSpPr>
            <p:sp>
              <p:nvSpPr>
                <p:cNvPr id="9" name="文字方塊 79">
                  <a:extLst>
                    <a:ext uri="{FF2B5EF4-FFF2-40B4-BE49-F238E27FC236}">
                      <a16:creationId xmlns:a16="http://schemas.microsoft.com/office/drawing/2014/main" id="{38E4608A-8B8B-4DB0-9946-0D0A8D84CB70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66288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0" name="文字方塊 80">
                  <a:extLst>
                    <a:ext uri="{FF2B5EF4-FFF2-40B4-BE49-F238E27FC236}">
                      <a16:creationId xmlns:a16="http://schemas.microsoft.com/office/drawing/2014/main" id="{3330A53F-484A-417E-BD8D-93522B2D97EE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" name="文字方塊 81">
                  <a:extLst>
                    <a:ext uri="{FF2B5EF4-FFF2-40B4-BE49-F238E27FC236}">
                      <a16:creationId xmlns:a16="http://schemas.microsoft.com/office/drawing/2014/main" id="{C04938EB-F4C4-4D7F-8EB0-F65075ED0E45}"/>
                    </a:ext>
                  </a:extLst>
                </p:cNvPr>
                <p:cNvSpPr txBox="1"/>
                <p:nvPr/>
              </p:nvSpPr>
              <p:spPr>
                <a:xfrm>
                  <a:off x="46402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" name="文字方塊 82">
                  <a:extLst>
                    <a:ext uri="{FF2B5EF4-FFF2-40B4-BE49-F238E27FC236}">
                      <a16:creationId xmlns:a16="http://schemas.microsoft.com/office/drawing/2014/main" id="{F64681D8-E21A-4A13-B927-3544375A3C05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" name="文字方塊 83">
                  <a:extLst>
                    <a:ext uri="{FF2B5EF4-FFF2-40B4-BE49-F238E27FC236}">
                      <a16:creationId xmlns:a16="http://schemas.microsoft.com/office/drawing/2014/main" id="{C80A9F67-5AD3-45D3-90C0-5E1F54739276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14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" name="文字方塊 84">
                  <a:extLst>
                    <a:ext uri="{FF2B5EF4-FFF2-40B4-BE49-F238E27FC236}">
                      <a16:creationId xmlns:a16="http://schemas.microsoft.com/office/drawing/2014/main" id="{2D66326E-66A0-47DA-BDB1-D8B5C93A51A2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5" name="文字方塊 85">
                  <a:extLst>
                    <a:ext uri="{FF2B5EF4-FFF2-40B4-BE49-F238E27FC236}">
                      <a16:creationId xmlns:a16="http://schemas.microsoft.com/office/drawing/2014/main" id="{0C04B036-5E82-473A-A91E-4F11C1580921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16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6" name="文字方塊 86">
                  <a:extLst>
                    <a:ext uri="{FF2B5EF4-FFF2-40B4-BE49-F238E27FC236}">
                      <a16:creationId xmlns:a16="http://schemas.microsoft.com/office/drawing/2014/main" id="{1EC07BC9-2436-4F66-87E0-A9784F33C2A5}"/>
                    </a:ext>
                  </a:extLst>
                </p:cNvPr>
                <p:cNvSpPr txBox="1"/>
                <p:nvPr/>
              </p:nvSpPr>
              <p:spPr>
                <a:xfrm>
                  <a:off x="163090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" name="文字方塊 87">
                  <a:extLst>
                    <a:ext uri="{FF2B5EF4-FFF2-40B4-BE49-F238E27FC236}">
                      <a16:creationId xmlns:a16="http://schemas.microsoft.com/office/drawing/2014/main" id="{57F4ECFE-A149-4057-88F2-81C59BA96290}"/>
                    </a:ext>
                  </a:extLst>
                </p:cNvPr>
                <p:cNvSpPr txBox="1"/>
                <p:nvPr/>
              </p:nvSpPr>
              <p:spPr>
                <a:xfrm>
                  <a:off x="186292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8" name="文字方塊 88">
                  <a:extLst>
                    <a:ext uri="{FF2B5EF4-FFF2-40B4-BE49-F238E27FC236}">
                      <a16:creationId xmlns:a16="http://schemas.microsoft.com/office/drawing/2014/main" id="{717188A7-2A75-442B-A9A1-6FF6C749BD14}"/>
                    </a:ext>
                  </a:extLst>
                </p:cNvPr>
                <p:cNvSpPr txBox="1"/>
                <p:nvPr/>
              </p:nvSpPr>
              <p:spPr>
                <a:xfrm>
                  <a:off x="209493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19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" name="文字方塊 89">
                  <a:extLst>
                    <a:ext uri="{FF2B5EF4-FFF2-40B4-BE49-F238E27FC236}">
                      <a16:creationId xmlns:a16="http://schemas.microsoft.com/office/drawing/2014/main" id="{844BDBE6-C8E3-42BB-93FD-FA6B8DED35AC}"/>
                    </a:ext>
                  </a:extLst>
                </p:cNvPr>
                <p:cNvSpPr txBox="1"/>
                <p:nvPr/>
              </p:nvSpPr>
              <p:spPr>
                <a:xfrm>
                  <a:off x="232694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9BEDC1A1-F700-4DB5-9676-B9EB138B0861}"/>
              </a:ext>
            </a:extLst>
          </p:cNvPr>
          <p:cNvGrpSpPr/>
          <p:nvPr/>
        </p:nvGrpSpPr>
        <p:grpSpPr>
          <a:xfrm>
            <a:off x="1244578" y="2198893"/>
            <a:ext cx="7270772" cy="538158"/>
            <a:chOff x="0" y="0"/>
            <a:chExt cx="4693807" cy="276471"/>
          </a:xfrm>
        </p:grpSpPr>
        <p:grpSp>
          <p:nvGrpSpPr>
            <p:cNvPr id="55" name="群組 54">
              <a:extLst>
                <a:ext uri="{FF2B5EF4-FFF2-40B4-BE49-F238E27FC236}">
                  <a16:creationId xmlns:a16="http://schemas.microsoft.com/office/drawing/2014/main" id="{46B68BFD-59F4-47ED-9CBC-6D53F0A5749F}"/>
                </a:ext>
              </a:extLst>
            </p:cNvPr>
            <p:cNvGrpSpPr/>
            <p:nvPr/>
          </p:nvGrpSpPr>
          <p:grpSpPr>
            <a:xfrm>
              <a:off x="0" y="204716"/>
              <a:ext cx="4644000" cy="71755"/>
              <a:chOff x="0" y="0"/>
              <a:chExt cx="4644506" cy="72000"/>
            </a:xfrm>
          </p:grpSpPr>
          <p:grpSp>
            <p:nvGrpSpPr>
              <p:cNvPr id="79" name="群組 78">
                <a:extLst>
                  <a:ext uri="{FF2B5EF4-FFF2-40B4-BE49-F238E27FC236}">
                    <a16:creationId xmlns:a16="http://schemas.microsoft.com/office/drawing/2014/main" id="{6E1EDB18-C523-4136-9E79-8EC89453F4C7}"/>
                  </a:ext>
                </a:extLst>
              </p:cNvPr>
              <p:cNvGrpSpPr/>
              <p:nvPr/>
            </p:nvGrpSpPr>
            <p:grpSpPr>
              <a:xfrm>
                <a:off x="95535" y="0"/>
                <a:ext cx="4415051" cy="72000"/>
                <a:chOff x="0" y="0"/>
                <a:chExt cx="4415051" cy="72000"/>
              </a:xfrm>
            </p:grpSpPr>
            <p:cxnSp>
              <p:nvCxnSpPr>
                <p:cNvPr id="81" name="直線接點 80">
                  <a:extLst>
                    <a:ext uri="{FF2B5EF4-FFF2-40B4-BE49-F238E27FC236}">
                      <a16:creationId xmlns:a16="http://schemas.microsoft.com/office/drawing/2014/main" id="{5AE400E6-5811-4CAD-B262-FDE65B860C52}"/>
                    </a:ext>
                  </a:extLst>
                </p:cNvPr>
                <p:cNvCxnSpPr/>
                <p:nvPr/>
              </p:nvCxnSpPr>
              <p:spPr>
                <a:xfrm>
                  <a:off x="0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直線接點 81">
                  <a:extLst>
                    <a:ext uri="{FF2B5EF4-FFF2-40B4-BE49-F238E27FC236}">
                      <a16:creationId xmlns:a16="http://schemas.microsoft.com/office/drawing/2014/main" id="{5067DEF9-71A6-49E9-99DE-F95F105BD059}"/>
                    </a:ext>
                  </a:extLst>
                </p:cNvPr>
                <p:cNvCxnSpPr/>
                <p:nvPr/>
              </p:nvCxnSpPr>
              <p:spPr>
                <a:xfrm>
                  <a:off x="232012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線接點 82">
                  <a:extLst>
                    <a:ext uri="{FF2B5EF4-FFF2-40B4-BE49-F238E27FC236}">
                      <a16:creationId xmlns:a16="http://schemas.microsoft.com/office/drawing/2014/main" id="{9D6150A8-2733-4E01-87F1-D76EE7A3AA9A}"/>
                    </a:ext>
                  </a:extLst>
                </p:cNvPr>
                <p:cNvCxnSpPr/>
                <p:nvPr/>
              </p:nvCxnSpPr>
              <p:spPr>
                <a:xfrm>
                  <a:off x="464024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直線接點 83">
                  <a:extLst>
                    <a:ext uri="{FF2B5EF4-FFF2-40B4-BE49-F238E27FC236}">
                      <a16:creationId xmlns:a16="http://schemas.microsoft.com/office/drawing/2014/main" id="{7606F292-4F95-4F1F-A149-D38DE16E2873}"/>
                    </a:ext>
                  </a:extLst>
                </p:cNvPr>
                <p:cNvCxnSpPr/>
                <p:nvPr/>
              </p:nvCxnSpPr>
              <p:spPr>
                <a:xfrm>
                  <a:off x="696036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直線接點 84">
                  <a:extLst>
                    <a:ext uri="{FF2B5EF4-FFF2-40B4-BE49-F238E27FC236}">
                      <a16:creationId xmlns:a16="http://schemas.microsoft.com/office/drawing/2014/main" id="{E1B14503-B27F-485A-AF91-9B5A4A3B7DFD}"/>
                    </a:ext>
                  </a:extLst>
                </p:cNvPr>
                <p:cNvCxnSpPr/>
                <p:nvPr/>
              </p:nvCxnSpPr>
              <p:spPr>
                <a:xfrm>
                  <a:off x="928048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直線接點 85">
                  <a:extLst>
                    <a:ext uri="{FF2B5EF4-FFF2-40B4-BE49-F238E27FC236}">
                      <a16:creationId xmlns:a16="http://schemas.microsoft.com/office/drawing/2014/main" id="{9B8DFA3D-EF0D-43DF-A8BE-C479F12F6DF5}"/>
                    </a:ext>
                  </a:extLst>
                </p:cNvPr>
                <p:cNvCxnSpPr/>
                <p:nvPr/>
              </p:nvCxnSpPr>
              <p:spPr>
                <a:xfrm>
                  <a:off x="116005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直線接點 86">
                  <a:extLst>
                    <a:ext uri="{FF2B5EF4-FFF2-40B4-BE49-F238E27FC236}">
                      <a16:creationId xmlns:a16="http://schemas.microsoft.com/office/drawing/2014/main" id="{ACDE8E87-C5EA-4A8E-BDF2-D3B2E196DF43}"/>
                    </a:ext>
                  </a:extLst>
                </p:cNvPr>
                <p:cNvCxnSpPr/>
                <p:nvPr/>
              </p:nvCxnSpPr>
              <p:spPr>
                <a:xfrm>
                  <a:off x="139207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直線接點 87">
                  <a:extLst>
                    <a:ext uri="{FF2B5EF4-FFF2-40B4-BE49-F238E27FC236}">
                      <a16:creationId xmlns:a16="http://schemas.microsoft.com/office/drawing/2014/main" id="{8A240DDC-10E5-4471-A0ED-1052AFCC43C9}"/>
                    </a:ext>
                  </a:extLst>
                </p:cNvPr>
                <p:cNvCxnSpPr/>
                <p:nvPr/>
              </p:nvCxnSpPr>
              <p:spPr>
                <a:xfrm>
                  <a:off x="162408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直線接點 88">
                  <a:extLst>
                    <a:ext uri="{FF2B5EF4-FFF2-40B4-BE49-F238E27FC236}">
                      <a16:creationId xmlns:a16="http://schemas.microsoft.com/office/drawing/2014/main" id="{664A1625-549C-420F-A390-A11FC16F0B68}"/>
                    </a:ext>
                  </a:extLst>
                </p:cNvPr>
                <p:cNvCxnSpPr/>
                <p:nvPr/>
              </p:nvCxnSpPr>
              <p:spPr>
                <a:xfrm>
                  <a:off x="185609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直線接點 89">
                  <a:extLst>
                    <a:ext uri="{FF2B5EF4-FFF2-40B4-BE49-F238E27FC236}">
                      <a16:creationId xmlns:a16="http://schemas.microsoft.com/office/drawing/2014/main" id="{46CE545E-0D8B-4BA6-BAFE-78E29EA6EF32}"/>
                    </a:ext>
                  </a:extLst>
                </p:cNvPr>
                <p:cNvCxnSpPr/>
                <p:nvPr/>
              </p:nvCxnSpPr>
              <p:spPr>
                <a:xfrm>
                  <a:off x="208810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直線接點 90">
                  <a:extLst>
                    <a:ext uri="{FF2B5EF4-FFF2-40B4-BE49-F238E27FC236}">
                      <a16:creationId xmlns:a16="http://schemas.microsoft.com/office/drawing/2014/main" id="{5CD0539B-76B6-49E3-9A09-F4D363AB5B22}"/>
                    </a:ext>
                  </a:extLst>
                </p:cNvPr>
                <p:cNvCxnSpPr/>
                <p:nvPr/>
              </p:nvCxnSpPr>
              <p:spPr>
                <a:xfrm>
                  <a:off x="232694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直線接點 91">
                  <a:extLst>
                    <a:ext uri="{FF2B5EF4-FFF2-40B4-BE49-F238E27FC236}">
                      <a16:creationId xmlns:a16="http://schemas.microsoft.com/office/drawing/2014/main" id="{312584AF-DA50-4FCD-9FD5-AB3397EE3354}"/>
                    </a:ext>
                  </a:extLst>
                </p:cNvPr>
                <p:cNvCxnSpPr/>
                <p:nvPr/>
              </p:nvCxnSpPr>
              <p:spPr>
                <a:xfrm>
                  <a:off x="255895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直線接點 92">
                  <a:extLst>
                    <a:ext uri="{FF2B5EF4-FFF2-40B4-BE49-F238E27FC236}">
                      <a16:creationId xmlns:a16="http://schemas.microsoft.com/office/drawing/2014/main" id="{9E42EA5A-E0BF-429C-B710-8E34F7E633C9}"/>
                    </a:ext>
                  </a:extLst>
                </p:cNvPr>
                <p:cNvCxnSpPr/>
                <p:nvPr/>
              </p:nvCxnSpPr>
              <p:spPr>
                <a:xfrm>
                  <a:off x="279096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直線接點 93">
                  <a:extLst>
                    <a:ext uri="{FF2B5EF4-FFF2-40B4-BE49-F238E27FC236}">
                      <a16:creationId xmlns:a16="http://schemas.microsoft.com/office/drawing/2014/main" id="{36C5EA1D-1AD8-4E93-9CC7-998E7FC61C44}"/>
                    </a:ext>
                  </a:extLst>
                </p:cNvPr>
                <p:cNvCxnSpPr/>
                <p:nvPr/>
              </p:nvCxnSpPr>
              <p:spPr>
                <a:xfrm>
                  <a:off x="302297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直線接點 94">
                  <a:extLst>
                    <a:ext uri="{FF2B5EF4-FFF2-40B4-BE49-F238E27FC236}">
                      <a16:creationId xmlns:a16="http://schemas.microsoft.com/office/drawing/2014/main" id="{35D49B57-8CD3-47E5-8229-6E013FC90C04}"/>
                    </a:ext>
                  </a:extLst>
                </p:cNvPr>
                <p:cNvCxnSpPr/>
                <p:nvPr/>
              </p:nvCxnSpPr>
              <p:spPr>
                <a:xfrm>
                  <a:off x="325499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線接點 95">
                  <a:extLst>
                    <a:ext uri="{FF2B5EF4-FFF2-40B4-BE49-F238E27FC236}">
                      <a16:creationId xmlns:a16="http://schemas.microsoft.com/office/drawing/2014/main" id="{59E8FE29-EB98-43F2-9D82-FFB803898FD3}"/>
                    </a:ext>
                  </a:extLst>
                </p:cNvPr>
                <p:cNvCxnSpPr/>
                <p:nvPr/>
              </p:nvCxnSpPr>
              <p:spPr>
                <a:xfrm>
                  <a:off x="348700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直線接點 96">
                  <a:extLst>
                    <a:ext uri="{FF2B5EF4-FFF2-40B4-BE49-F238E27FC236}">
                      <a16:creationId xmlns:a16="http://schemas.microsoft.com/office/drawing/2014/main" id="{718427FA-630B-4798-BF80-A8AFF7383B91}"/>
                    </a:ext>
                  </a:extLst>
                </p:cNvPr>
                <p:cNvCxnSpPr/>
                <p:nvPr/>
              </p:nvCxnSpPr>
              <p:spPr>
                <a:xfrm>
                  <a:off x="371901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直線接點 97">
                  <a:extLst>
                    <a:ext uri="{FF2B5EF4-FFF2-40B4-BE49-F238E27FC236}">
                      <a16:creationId xmlns:a16="http://schemas.microsoft.com/office/drawing/2014/main" id="{6E05A512-3EE2-46A0-9431-C33BADBA6E9B}"/>
                    </a:ext>
                  </a:extLst>
                </p:cNvPr>
                <p:cNvCxnSpPr/>
                <p:nvPr/>
              </p:nvCxnSpPr>
              <p:spPr>
                <a:xfrm>
                  <a:off x="395102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直線接點 98">
                  <a:extLst>
                    <a:ext uri="{FF2B5EF4-FFF2-40B4-BE49-F238E27FC236}">
                      <a16:creationId xmlns:a16="http://schemas.microsoft.com/office/drawing/2014/main" id="{F9363204-4294-455D-8320-16923AE5AE54}"/>
                    </a:ext>
                  </a:extLst>
                </p:cNvPr>
                <p:cNvCxnSpPr/>
                <p:nvPr/>
              </p:nvCxnSpPr>
              <p:spPr>
                <a:xfrm>
                  <a:off x="418303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直線接點 99">
                  <a:extLst>
                    <a:ext uri="{FF2B5EF4-FFF2-40B4-BE49-F238E27FC236}">
                      <a16:creationId xmlns:a16="http://schemas.microsoft.com/office/drawing/2014/main" id="{FD3288A0-A267-4F1D-9991-305592E68AE5}"/>
                    </a:ext>
                  </a:extLst>
                </p:cNvPr>
                <p:cNvCxnSpPr/>
                <p:nvPr/>
              </p:nvCxnSpPr>
              <p:spPr>
                <a:xfrm>
                  <a:off x="441505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0" name="直線接點 79">
                <a:extLst>
                  <a:ext uri="{FF2B5EF4-FFF2-40B4-BE49-F238E27FC236}">
                    <a16:creationId xmlns:a16="http://schemas.microsoft.com/office/drawing/2014/main" id="{282816E9-C11B-435C-A2BE-BB682343AB2E}"/>
                  </a:ext>
                </a:extLst>
              </p:cNvPr>
              <p:cNvCxnSpPr/>
              <p:nvPr/>
            </p:nvCxnSpPr>
            <p:spPr>
              <a:xfrm>
                <a:off x="0" y="34119"/>
                <a:ext cx="4644506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群組 55">
              <a:extLst>
                <a:ext uri="{FF2B5EF4-FFF2-40B4-BE49-F238E27FC236}">
                  <a16:creationId xmlns:a16="http://schemas.microsoft.com/office/drawing/2014/main" id="{0E46D1F7-124E-4240-BC11-011F7965986B}"/>
                </a:ext>
              </a:extLst>
            </p:cNvPr>
            <p:cNvGrpSpPr/>
            <p:nvPr/>
          </p:nvGrpSpPr>
          <p:grpSpPr>
            <a:xfrm>
              <a:off x="68239" y="0"/>
              <a:ext cx="4625568" cy="231775"/>
              <a:chOff x="0" y="0"/>
              <a:chExt cx="4625568" cy="231775"/>
            </a:xfrm>
          </p:grpSpPr>
          <p:grpSp>
            <p:nvGrpSpPr>
              <p:cNvPr id="57" name="群組 56">
                <a:extLst>
                  <a:ext uri="{FF2B5EF4-FFF2-40B4-BE49-F238E27FC236}">
                    <a16:creationId xmlns:a16="http://schemas.microsoft.com/office/drawing/2014/main" id="{F1964A97-F777-4D88-A26A-40A7DE5D5406}"/>
                  </a:ext>
                </a:extLst>
              </p:cNvPr>
              <p:cNvGrpSpPr/>
              <p:nvPr/>
            </p:nvGrpSpPr>
            <p:grpSpPr>
              <a:xfrm>
                <a:off x="0" y="0"/>
                <a:ext cx="2107555" cy="231775"/>
                <a:chOff x="0" y="0"/>
                <a:chExt cx="2107555" cy="231775"/>
              </a:xfrm>
            </p:grpSpPr>
            <p:sp>
              <p:nvSpPr>
                <p:cNvPr id="70" name="文字方塊 69">
                  <a:extLst>
                    <a:ext uri="{FF2B5EF4-FFF2-40B4-BE49-F238E27FC236}">
                      <a16:creationId xmlns:a16="http://schemas.microsoft.com/office/drawing/2014/main" id="{A84C5A44-AE02-429D-83F3-A29DC4E5BFCD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71" name="文字方塊 71">
                  <a:extLst>
                    <a:ext uri="{FF2B5EF4-FFF2-40B4-BE49-F238E27FC236}">
                      <a16:creationId xmlns:a16="http://schemas.microsoft.com/office/drawing/2014/main" id="{1959DEF0-7294-4FB9-955E-BCF005164A16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72" name="文字方塊 72">
                  <a:extLst>
                    <a:ext uri="{FF2B5EF4-FFF2-40B4-BE49-F238E27FC236}">
                      <a16:creationId xmlns:a16="http://schemas.microsoft.com/office/drawing/2014/main" id="{FB18A474-E794-48FE-B334-6199544717E4}"/>
                    </a:ext>
                  </a:extLst>
                </p:cNvPr>
                <p:cNvSpPr txBox="1"/>
                <p:nvPr/>
              </p:nvSpPr>
              <p:spPr>
                <a:xfrm>
                  <a:off x="4708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73" name="文字方塊 73">
                  <a:extLst>
                    <a:ext uri="{FF2B5EF4-FFF2-40B4-BE49-F238E27FC236}">
                      <a16:creationId xmlns:a16="http://schemas.microsoft.com/office/drawing/2014/main" id="{5673EE5C-750C-4A5B-B7C8-0E1C9011E612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74" name="文字方塊 74">
                  <a:extLst>
                    <a:ext uri="{FF2B5EF4-FFF2-40B4-BE49-F238E27FC236}">
                      <a16:creationId xmlns:a16="http://schemas.microsoft.com/office/drawing/2014/main" id="{729B2D44-F23D-4EAD-BFEA-B99E6EA0F4C1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75" name="文字方塊 75">
                  <a:extLst>
                    <a:ext uri="{FF2B5EF4-FFF2-40B4-BE49-F238E27FC236}">
                      <a16:creationId xmlns:a16="http://schemas.microsoft.com/office/drawing/2014/main" id="{BFC7A1F3-5268-4894-8A7F-648D1D9CAE9D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6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76" name="文字方塊 76">
                  <a:extLst>
                    <a:ext uri="{FF2B5EF4-FFF2-40B4-BE49-F238E27FC236}">
                      <a16:creationId xmlns:a16="http://schemas.microsoft.com/office/drawing/2014/main" id="{804B4889-EF67-4B23-8273-CA4C435CBA09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77" name="文字方塊 77">
                  <a:extLst>
                    <a:ext uri="{FF2B5EF4-FFF2-40B4-BE49-F238E27FC236}">
                      <a16:creationId xmlns:a16="http://schemas.microsoft.com/office/drawing/2014/main" id="{00AABED1-732C-4DED-82F9-5C6DB872DBB9}"/>
                    </a:ext>
                  </a:extLst>
                </p:cNvPr>
                <p:cNvSpPr txBox="1"/>
                <p:nvPr/>
              </p:nvSpPr>
              <p:spPr>
                <a:xfrm>
                  <a:off x="162408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78" name="文字方塊 78">
                  <a:extLst>
                    <a:ext uri="{FF2B5EF4-FFF2-40B4-BE49-F238E27FC236}">
                      <a16:creationId xmlns:a16="http://schemas.microsoft.com/office/drawing/2014/main" id="{1E1ED4A0-69A4-49C2-AFB8-DF01E39EF371}"/>
                    </a:ext>
                  </a:extLst>
                </p:cNvPr>
                <p:cNvSpPr txBox="1"/>
                <p:nvPr/>
              </p:nvSpPr>
              <p:spPr>
                <a:xfrm>
                  <a:off x="1856095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9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8" name="群組 57">
                <a:extLst>
                  <a:ext uri="{FF2B5EF4-FFF2-40B4-BE49-F238E27FC236}">
                    <a16:creationId xmlns:a16="http://schemas.microsoft.com/office/drawing/2014/main" id="{109C3271-AAEB-41C9-A3E2-599C62809EAF}"/>
                  </a:ext>
                </a:extLst>
              </p:cNvPr>
              <p:cNvGrpSpPr/>
              <p:nvPr/>
            </p:nvGrpSpPr>
            <p:grpSpPr>
              <a:xfrm>
                <a:off x="2047164" y="0"/>
                <a:ext cx="2578404" cy="231775"/>
                <a:chOff x="0" y="0"/>
                <a:chExt cx="2578404" cy="231775"/>
              </a:xfrm>
            </p:grpSpPr>
            <p:sp>
              <p:nvSpPr>
                <p:cNvPr id="59" name="文字方塊 79">
                  <a:extLst>
                    <a:ext uri="{FF2B5EF4-FFF2-40B4-BE49-F238E27FC236}">
                      <a16:creationId xmlns:a16="http://schemas.microsoft.com/office/drawing/2014/main" id="{E83DCC13-4374-47FC-B6D0-33AECCFEF31D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66288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60" name="文字方塊 80">
                  <a:extLst>
                    <a:ext uri="{FF2B5EF4-FFF2-40B4-BE49-F238E27FC236}">
                      <a16:creationId xmlns:a16="http://schemas.microsoft.com/office/drawing/2014/main" id="{AC4F8EE0-A60B-4DE3-974D-E503D9417654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61" name="文字方塊 81">
                  <a:extLst>
                    <a:ext uri="{FF2B5EF4-FFF2-40B4-BE49-F238E27FC236}">
                      <a16:creationId xmlns:a16="http://schemas.microsoft.com/office/drawing/2014/main" id="{94159F9B-BDD0-4C21-A0B9-EDBEBAB4E38B}"/>
                    </a:ext>
                  </a:extLst>
                </p:cNvPr>
                <p:cNvSpPr txBox="1"/>
                <p:nvPr/>
              </p:nvSpPr>
              <p:spPr>
                <a:xfrm>
                  <a:off x="46402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62" name="文字方塊 82">
                  <a:extLst>
                    <a:ext uri="{FF2B5EF4-FFF2-40B4-BE49-F238E27FC236}">
                      <a16:creationId xmlns:a16="http://schemas.microsoft.com/office/drawing/2014/main" id="{2426C543-BBA9-431E-B023-287BC3FA36C7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63" name="文字方塊 83">
                  <a:extLst>
                    <a:ext uri="{FF2B5EF4-FFF2-40B4-BE49-F238E27FC236}">
                      <a16:creationId xmlns:a16="http://schemas.microsoft.com/office/drawing/2014/main" id="{8A8C7876-6EE6-468A-AF42-C8DCA5AB9A05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64" name="文字方塊 84">
                  <a:extLst>
                    <a:ext uri="{FF2B5EF4-FFF2-40B4-BE49-F238E27FC236}">
                      <a16:creationId xmlns:a16="http://schemas.microsoft.com/office/drawing/2014/main" id="{F8066BF9-9E16-4C98-BF15-F029B22AB7D7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65" name="文字方塊 85">
                  <a:extLst>
                    <a:ext uri="{FF2B5EF4-FFF2-40B4-BE49-F238E27FC236}">
                      <a16:creationId xmlns:a16="http://schemas.microsoft.com/office/drawing/2014/main" id="{B8151CFD-6264-43FC-9FB2-2CF0FBD6C52B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16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66" name="文字方塊 86">
                  <a:extLst>
                    <a:ext uri="{FF2B5EF4-FFF2-40B4-BE49-F238E27FC236}">
                      <a16:creationId xmlns:a16="http://schemas.microsoft.com/office/drawing/2014/main" id="{543360F1-5CAD-4510-AD11-013711AAE701}"/>
                    </a:ext>
                  </a:extLst>
                </p:cNvPr>
                <p:cNvSpPr txBox="1"/>
                <p:nvPr/>
              </p:nvSpPr>
              <p:spPr>
                <a:xfrm>
                  <a:off x="163090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67" name="文字方塊 87">
                  <a:extLst>
                    <a:ext uri="{FF2B5EF4-FFF2-40B4-BE49-F238E27FC236}">
                      <a16:creationId xmlns:a16="http://schemas.microsoft.com/office/drawing/2014/main" id="{657F0A9C-CA14-4107-9B7F-7F926150D3F5}"/>
                    </a:ext>
                  </a:extLst>
                </p:cNvPr>
                <p:cNvSpPr txBox="1"/>
                <p:nvPr/>
              </p:nvSpPr>
              <p:spPr>
                <a:xfrm>
                  <a:off x="186292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68" name="文字方塊 88">
                  <a:extLst>
                    <a:ext uri="{FF2B5EF4-FFF2-40B4-BE49-F238E27FC236}">
                      <a16:creationId xmlns:a16="http://schemas.microsoft.com/office/drawing/2014/main" id="{DBBE19A1-1CE5-4589-98C2-640B7044C3FC}"/>
                    </a:ext>
                  </a:extLst>
                </p:cNvPr>
                <p:cNvSpPr txBox="1"/>
                <p:nvPr/>
              </p:nvSpPr>
              <p:spPr>
                <a:xfrm>
                  <a:off x="209493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19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69" name="文字方塊 89">
                  <a:extLst>
                    <a:ext uri="{FF2B5EF4-FFF2-40B4-BE49-F238E27FC236}">
                      <a16:creationId xmlns:a16="http://schemas.microsoft.com/office/drawing/2014/main" id="{5A4A8A51-CEAA-4EDC-90DC-16258EB52C32}"/>
                    </a:ext>
                  </a:extLst>
                </p:cNvPr>
                <p:cNvSpPr txBox="1"/>
                <p:nvPr/>
              </p:nvSpPr>
              <p:spPr>
                <a:xfrm>
                  <a:off x="232694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101" name="群組 100">
            <a:extLst>
              <a:ext uri="{FF2B5EF4-FFF2-40B4-BE49-F238E27FC236}">
                <a16:creationId xmlns:a16="http://schemas.microsoft.com/office/drawing/2014/main" id="{2C2711F0-BB11-4C31-A5E1-B67526718685}"/>
              </a:ext>
            </a:extLst>
          </p:cNvPr>
          <p:cNvGrpSpPr/>
          <p:nvPr/>
        </p:nvGrpSpPr>
        <p:grpSpPr>
          <a:xfrm>
            <a:off x="1244578" y="3336735"/>
            <a:ext cx="7270772" cy="538158"/>
            <a:chOff x="0" y="0"/>
            <a:chExt cx="4693807" cy="276471"/>
          </a:xfrm>
        </p:grpSpPr>
        <p:grpSp>
          <p:nvGrpSpPr>
            <p:cNvPr id="102" name="群組 101">
              <a:extLst>
                <a:ext uri="{FF2B5EF4-FFF2-40B4-BE49-F238E27FC236}">
                  <a16:creationId xmlns:a16="http://schemas.microsoft.com/office/drawing/2014/main" id="{AD7C7C2A-D1D5-457D-870B-E0B9132DEECD}"/>
                </a:ext>
              </a:extLst>
            </p:cNvPr>
            <p:cNvGrpSpPr/>
            <p:nvPr/>
          </p:nvGrpSpPr>
          <p:grpSpPr>
            <a:xfrm>
              <a:off x="0" y="204716"/>
              <a:ext cx="4644000" cy="71755"/>
              <a:chOff x="0" y="0"/>
              <a:chExt cx="4644506" cy="72000"/>
            </a:xfrm>
          </p:grpSpPr>
          <p:grpSp>
            <p:nvGrpSpPr>
              <p:cNvPr id="126" name="群組 125">
                <a:extLst>
                  <a:ext uri="{FF2B5EF4-FFF2-40B4-BE49-F238E27FC236}">
                    <a16:creationId xmlns:a16="http://schemas.microsoft.com/office/drawing/2014/main" id="{2770AE2A-013F-4F37-B915-6ED22BBCA7FC}"/>
                  </a:ext>
                </a:extLst>
              </p:cNvPr>
              <p:cNvGrpSpPr/>
              <p:nvPr/>
            </p:nvGrpSpPr>
            <p:grpSpPr>
              <a:xfrm>
                <a:off x="95535" y="0"/>
                <a:ext cx="4415051" cy="72000"/>
                <a:chOff x="0" y="0"/>
                <a:chExt cx="4415051" cy="72000"/>
              </a:xfrm>
            </p:grpSpPr>
            <p:cxnSp>
              <p:nvCxnSpPr>
                <p:cNvPr id="128" name="直線接點 127">
                  <a:extLst>
                    <a:ext uri="{FF2B5EF4-FFF2-40B4-BE49-F238E27FC236}">
                      <a16:creationId xmlns:a16="http://schemas.microsoft.com/office/drawing/2014/main" id="{E147BD45-2CBC-42E7-916B-CF3D0715D420}"/>
                    </a:ext>
                  </a:extLst>
                </p:cNvPr>
                <p:cNvCxnSpPr/>
                <p:nvPr/>
              </p:nvCxnSpPr>
              <p:spPr>
                <a:xfrm>
                  <a:off x="0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直線接點 128">
                  <a:extLst>
                    <a:ext uri="{FF2B5EF4-FFF2-40B4-BE49-F238E27FC236}">
                      <a16:creationId xmlns:a16="http://schemas.microsoft.com/office/drawing/2014/main" id="{C6A43BDA-1236-493D-9FF4-870C4409E8A5}"/>
                    </a:ext>
                  </a:extLst>
                </p:cNvPr>
                <p:cNvCxnSpPr/>
                <p:nvPr/>
              </p:nvCxnSpPr>
              <p:spPr>
                <a:xfrm>
                  <a:off x="232012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直線接點 129">
                  <a:extLst>
                    <a:ext uri="{FF2B5EF4-FFF2-40B4-BE49-F238E27FC236}">
                      <a16:creationId xmlns:a16="http://schemas.microsoft.com/office/drawing/2014/main" id="{88CBC713-CBDA-44E3-94E5-79B26CF8E867}"/>
                    </a:ext>
                  </a:extLst>
                </p:cNvPr>
                <p:cNvCxnSpPr/>
                <p:nvPr/>
              </p:nvCxnSpPr>
              <p:spPr>
                <a:xfrm>
                  <a:off x="464024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直線接點 130">
                  <a:extLst>
                    <a:ext uri="{FF2B5EF4-FFF2-40B4-BE49-F238E27FC236}">
                      <a16:creationId xmlns:a16="http://schemas.microsoft.com/office/drawing/2014/main" id="{174AA985-174D-4CAC-8E38-92008B05E770}"/>
                    </a:ext>
                  </a:extLst>
                </p:cNvPr>
                <p:cNvCxnSpPr/>
                <p:nvPr/>
              </p:nvCxnSpPr>
              <p:spPr>
                <a:xfrm>
                  <a:off x="696036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直線接點 131">
                  <a:extLst>
                    <a:ext uri="{FF2B5EF4-FFF2-40B4-BE49-F238E27FC236}">
                      <a16:creationId xmlns:a16="http://schemas.microsoft.com/office/drawing/2014/main" id="{03A59D96-D61F-4E32-AEBF-AF37362B59B7}"/>
                    </a:ext>
                  </a:extLst>
                </p:cNvPr>
                <p:cNvCxnSpPr/>
                <p:nvPr/>
              </p:nvCxnSpPr>
              <p:spPr>
                <a:xfrm>
                  <a:off x="928048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直線接點 132">
                  <a:extLst>
                    <a:ext uri="{FF2B5EF4-FFF2-40B4-BE49-F238E27FC236}">
                      <a16:creationId xmlns:a16="http://schemas.microsoft.com/office/drawing/2014/main" id="{8765FD1F-FD6D-4B6E-8A10-E069245AAFF5}"/>
                    </a:ext>
                  </a:extLst>
                </p:cNvPr>
                <p:cNvCxnSpPr/>
                <p:nvPr/>
              </p:nvCxnSpPr>
              <p:spPr>
                <a:xfrm>
                  <a:off x="116005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直線接點 133">
                  <a:extLst>
                    <a:ext uri="{FF2B5EF4-FFF2-40B4-BE49-F238E27FC236}">
                      <a16:creationId xmlns:a16="http://schemas.microsoft.com/office/drawing/2014/main" id="{A3F204DF-C14A-4CB0-9F98-917D2E0C9C76}"/>
                    </a:ext>
                  </a:extLst>
                </p:cNvPr>
                <p:cNvCxnSpPr/>
                <p:nvPr/>
              </p:nvCxnSpPr>
              <p:spPr>
                <a:xfrm>
                  <a:off x="139207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直線接點 134">
                  <a:extLst>
                    <a:ext uri="{FF2B5EF4-FFF2-40B4-BE49-F238E27FC236}">
                      <a16:creationId xmlns:a16="http://schemas.microsoft.com/office/drawing/2014/main" id="{5F6EC5AF-4379-49B5-A650-033C5EB1488D}"/>
                    </a:ext>
                  </a:extLst>
                </p:cNvPr>
                <p:cNvCxnSpPr/>
                <p:nvPr/>
              </p:nvCxnSpPr>
              <p:spPr>
                <a:xfrm>
                  <a:off x="162408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線接點 135">
                  <a:extLst>
                    <a:ext uri="{FF2B5EF4-FFF2-40B4-BE49-F238E27FC236}">
                      <a16:creationId xmlns:a16="http://schemas.microsoft.com/office/drawing/2014/main" id="{0DCF7F31-A47C-4103-A6D8-C61C64EA65FA}"/>
                    </a:ext>
                  </a:extLst>
                </p:cNvPr>
                <p:cNvCxnSpPr/>
                <p:nvPr/>
              </p:nvCxnSpPr>
              <p:spPr>
                <a:xfrm>
                  <a:off x="185609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直線接點 136">
                  <a:extLst>
                    <a:ext uri="{FF2B5EF4-FFF2-40B4-BE49-F238E27FC236}">
                      <a16:creationId xmlns:a16="http://schemas.microsoft.com/office/drawing/2014/main" id="{4A41C444-2489-43AE-99E4-D8B2670FB603}"/>
                    </a:ext>
                  </a:extLst>
                </p:cNvPr>
                <p:cNvCxnSpPr/>
                <p:nvPr/>
              </p:nvCxnSpPr>
              <p:spPr>
                <a:xfrm>
                  <a:off x="208810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直線接點 137">
                  <a:extLst>
                    <a:ext uri="{FF2B5EF4-FFF2-40B4-BE49-F238E27FC236}">
                      <a16:creationId xmlns:a16="http://schemas.microsoft.com/office/drawing/2014/main" id="{874AC522-DDC4-4875-AD25-7966897A5FFB}"/>
                    </a:ext>
                  </a:extLst>
                </p:cNvPr>
                <p:cNvCxnSpPr/>
                <p:nvPr/>
              </p:nvCxnSpPr>
              <p:spPr>
                <a:xfrm>
                  <a:off x="232694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直線接點 138">
                  <a:extLst>
                    <a:ext uri="{FF2B5EF4-FFF2-40B4-BE49-F238E27FC236}">
                      <a16:creationId xmlns:a16="http://schemas.microsoft.com/office/drawing/2014/main" id="{8AB992AC-2301-46F5-9B97-26D789ADE452}"/>
                    </a:ext>
                  </a:extLst>
                </p:cNvPr>
                <p:cNvCxnSpPr/>
                <p:nvPr/>
              </p:nvCxnSpPr>
              <p:spPr>
                <a:xfrm>
                  <a:off x="255895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直線接點 139">
                  <a:extLst>
                    <a:ext uri="{FF2B5EF4-FFF2-40B4-BE49-F238E27FC236}">
                      <a16:creationId xmlns:a16="http://schemas.microsoft.com/office/drawing/2014/main" id="{92D488F2-4B9D-456F-A212-83532BB5BC01}"/>
                    </a:ext>
                  </a:extLst>
                </p:cNvPr>
                <p:cNvCxnSpPr/>
                <p:nvPr/>
              </p:nvCxnSpPr>
              <p:spPr>
                <a:xfrm>
                  <a:off x="279096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直線接點 140">
                  <a:extLst>
                    <a:ext uri="{FF2B5EF4-FFF2-40B4-BE49-F238E27FC236}">
                      <a16:creationId xmlns:a16="http://schemas.microsoft.com/office/drawing/2014/main" id="{4F388CB0-5F54-4253-9C4E-36958026033D}"/>
                    </a:ext>
                  </a:extLst>
                </p:cNvPr>
                <p:cNvCxnSpPr/>
                <p:nvPr/>
              </p:nvCxnSpPr>
              <p:spPr>
                <a:xfrm>
                  <a:off x="302297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直線接點 141">
                  <a:extLst>
                    <a:ext uri="{FF2B5EF4-FFF2-40B4-BE49-F238E27FC236}">
                      <a16:creationId xmlns:a16="http://schemas.microsoft.com/office/drawing/2014/main" id="{32748415-9B58-4F07-A3DE-C71B27F86483}"/>
                    </a:ext>
                  </a:extLst>
                </p:cNvPr>
                <p:cNvCxnSpPr/>
                <p:nvPr/>
              </p:nvCxnSpPr>
              <p:spPr>
                <a:xfrm>
                  <a:off x="325499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直線接點 142">
                  <a:extLst>
                    <a:ext uri="{FF2B5EF4-FFF2-40B4-BE49-F238E27FC236}">
                      <a16:creationId xmlns:a16="http://schemas.microsoft.com/office/drawing/2014/main" id="{45240C48-5C91-4364-8E47-110B0D91A810}"/>
                    </a:ext>
                  </a:extLst>
                </p:cNvPr>
                <p:cNvCxnSpPr/>
                <p:nvPr/>
              </p:nvCxnSpPr>
              <p:spPr>
                <a:xfrm>
                  <a:off x="348700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直線接點 143">
                  <a:extLst>
                    <a:ext uri="{FF2B5EF4-FFF2-40B4-BE49-F238E27FC236}">
                      <a16:creationId xmlns:a16="http://schemas.microsoft.com/office/drawing/2014/main" id="{1D8AD86F-ECD9-48E6-8AA6-5231AD1B57F4}"/>
                    </a:ext>
                  </a:extLst>
                </p:cNvPr>
                <p:cNvCxnSpPr/>
                <p:nvPr/>
              </p:nvCxnSpPr>
              <p:spPr>
                <a:xfrm>
                  <a:off x="371901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直線接點 144">
                  <a:extLst>
                    <a:ext uri="{FF2B5EF4-FFF2-40B4-BE49-F238E27FC236}">
                      <a16:creationId xmlns:a16="http://schemas.microsoft.com/office/drawing/2014/main" id="{5A771817-B82C-417E-97DA-8C85C0167148}"/>
                    </a:ext>
                  </a:extLst>
                </p:cNvPr>
                <p:cNvCxnSpPr/>
                <p:nvPr/>
              </p:nvCxnSpPr>
              <p:spPr>
                <a:xfrm>
                  <a:off x="395102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直線接點 145">
                  <a:extLst>
                    <a:ext uri="{FF2B5EF4-FFF2-40B4-BE49-F238E27FC236}">
                      <a16:creationId xmlns:a16="http://schemas.microsoft.com/office/drawing/2014/main" id="{D79289CA-53C6-4687-AE17-7E4331609140}"/>
                    </a:ext>
                  </a:extLst>
                </p:cNvPr>
                <p:cNvCxnSpPr/>
                <p:nvPr/>
              </p:nvCxnSpPr>
              <p:spPr>
                <a:xfrm>
                  <a:off x="418303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直線接點 146">
                  <a:extLst>
                    <a:ext uri="{FF2B5EF4-FFF2-40B4-BE49-F238E27FC236}">
                      <a16:creationId xmlns:a16="http://schemas.microsoft.com/office/drawing/2014/main" id="{74A2D046-9A95-41CE-952F-102802678993}"/>
                    </a:ext>
                  </a:extLst>
                </p:cNvPr>
                <p:cNvCxnSpPr/>
                <p:nvPr/>
              </p:nvCxnSpPr>
              <p:spPr>
                <a:xfrm>
                  <a:off x="441505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7" name="直線接點 126">
                <a:extLst>
                  <a:ext uri="{FF2B5EF4-FFF2-40B4-BE49-F238E27FC236}">
                    <a16:creationId xmlns:a16="http://schemas.microsoft.com/office/drawing/2014/main" id="{312FB635-A66E-41D1-8CAC-E0920796E30C}"/>
                  </a:ext>
                </a:extLst>
              </p:cNvPr>
              <p:cNvCxnSpPr/>
              <p:nvPr/>
            </p:nvCxnSpPr>
            <p:spPr>
              <a:xfrm>
                <a:off x="0" y="34119"/>
                <a:ext cx="4644506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" name="群組 102">
              <a:extLst>
                <a:ext uri="{FF2B5EF4-FFF2-40B4-BE49-F238E27FC236}">
                  <a16:creationId xmlns:a16="http://schemas.microsoft.com/office/drawing/2014/main" id="{A51EEF4C-9250-431C-A136-CAE5D4DEE940}"/>
                </a:ext>
              </a:extLst>
            </p:cNvPr>
            <p:cNvGrpSpPr/>
            <p:nvPr/>
          </p:nvGrpSpPr>
          <p:grpSpPr>
            <a:xfrm>
              <a:off x="68239" y="0"/>
              <a:ext cx="4625568" cy="231775"/>
              <a:chOff x="0" y="0"/>
              <a:chExt cx="4625568" cy="231775"/>
            </a:xfrm>
          </p:grpSpPr>
          <p:grpSp>
            <p:nvGrpSpPr>
              <p:cNvPr id="104" name="群組 103">
                <a:extLst>
                  <a:ext uri="{FF2B5EF4-FFF2-40B4-BE49-F238E27FC236}">
                    <a16:creationId xmlns:a16="http://schemas.microsoft.com/office/drawing/2014/main" id="{33345BD4-A2D4-4243-9453-76FE18D79914}"/>
                  </a:ext>
                </a:extLst>
              </p:cNvPr>
              <p:cNvGrpSpPr/>
              <p:nvPr/>
            </p:nvGrpSpPr>
            <p:grpSpPr>
              <a:xfrm>
                <a:off x="0" y="0"/>
                <a:ext cx="2107555" cy="231775"/>
                <a:chOff x="0" y="0"/>
                <a:chExt cx="2107555" cy="231775"/>
              </a:xfrm>
            </p:grpSpPr>
            <p:sp>
              <p:nvSpPr>
                <p:cNvPr id="117" name="文字方塊 116">
                  <a:extLst>
                    <a:ext uri="{FF2B5EF4-FFF2-40B4-BE49-F238E27FC236}">
                      <a16:creationId xmlns:a16="http://schemas.microsoft.com/office/drawing/2014/main" id="{5B22ED87-AA69-4902-99E0-55CF76D227C7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8" name="文字方塊 71">
                  <a:extLst>
                    <a:ext uri="{FF2B5EF4-FFF2-40B4-BE49-F238E27FC236}">
                      <a16:creationId xmlns:a16="http://schemas.microsoft.com/office/drawing/2014/main" id="{7AC6EB83-9972-42EF-AB29-7A8DBF8D5F57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9" name="文字方塊 72">
                  <a:extLst>
                    <a:ext uri="{FF2B5EF4-FFF2-40B4-BE49-F238E27FC236}">
                      <a16:creationId xmlns:a16="http://schemas.microsoft.com/office/drawing/2014/main" id="{118AB678-4694-4CB0-A1D2-9D85A9D421F6}"/>
                    </a:ext>
                  </a:extLst>
                </p:cNvPr>
                <p:cNvSpPr txBox="1"/>
                <p:nvPr/>
              </p:nvSpPr>
              <p:spPr>
                <a:xfrm>
                  <a:off x="4708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0" name="文字方塊 73">
                  <a:extLst>
                    <a:ext uri="{FF2B5EF4-FFF2-40B4-BE49-F238E27FC236}">
                      <a16:creationId xmlns:a16="http://schemas.microsoft.com/office/drawing/2014/main" id="{05148A6A-AFA0-4C8C-B83C-9B0651B0DAC8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1" name="文字方塊 74">
                  <a:extLst>
                    <a:ext uri="{FF2B5EF4-FFF2-40B4-BE49-F238E27FC236}">
                      <a16:creationId xmlns:a16="http://schemas.microsoft.com/office/drawing/2014/main" id="{1D4357BF-04F4-4BF0-AFD7-1B192EB6746F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2" name="文字方塊 75">
                  <a:extLst>
                    <a:ext uri="{FF2B5EF4-FFF2-40B4-BE49-F238E27FC236}">
                      <a16:creationId xmlns:a16="http://schemas.microsoft.com/office/drawing/2014/main" id="{92D1DB98-434F-45E1-A96A-D43F844A6255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6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3" name="文字方塊 76">
                  <a:extLst>
                    <a:ext uri="{FF2B5EF4-FFF2-40B4-BE49-F238E27FC236}">
                      <a16:creationId xmlns:a16="http://schemas.microsoft.com/office/drawing/2014/main" id="{152A5910-7641-48ED-B500-7C977F5A8BD6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4" name="文字方塊 77">
                  <a:extLst>
                    <a:ext uri="{FF2B5EF4-FFF2-40B4-BE49-F238E27FC236}">
                      <a16:creationId xmlns:a16="http://schemas.microsoft.com/office/drawing/2014/main" id="{49897FF2-A2BD-4509-9851-96F3A6F11F16}"/>
                    </a:ext>
                  </a:extLst>
                </p:cNvPr>
                <p:cNvSpPr txBox="1"/>
                <p:nvPr/>
              </p:nvSpPr>
              <p:spPr>
                <a:xfrm>
                  <a:off x="162408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5" name="文字方塊 78">
                  <a:extLst>
                    <a:ext uri="{FF2B5EF4-FFF2-40B4-BE49-F238E27FC236}">
                      <a16:creationId xmlns:a16="http://schemas.microsoft.com/office/drawing/2014/main" id="{9482151C-A44E-4643-BF4A-0D09CBA783E7}"/>
                    </a:ext>
                  </a:extLst>
                </p:cNvPr>
                <p:cNvSpPr txBox="1"/>
                <p:nvPr/>
              </p:nvSpPr>
              <p:spPr>
                <a:xfrm>
                  <a:off x="1856095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9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5" name="群組 104">
                <a:extLst>
                  <a:ext uri="{FF2B5EF4-FFF2-40B4-BE49-F238E27FC236}">
                    <a16:creationId xmlns:a16="http://schemas.microsoft.com/office/drawing/2014/main" id="{B702BFCE-F829-41BA-AD9A-1CC4A7D2D234}"/>
                  </a:ext>
                </a:extLst>
              </p:cNvPr>
              <p:cNvGrpSpPr/>
              <p:nvPr/>
            </p:nvGrpSpPr>
            <p:grpSpPr>
              <a:xfrm>
                <a:off x="2047164" y="0"/>
                <a:ext cx="2578404" cy="231775"/>
                <a:chOff x="0" y="0"/>
                <a:chExt cx="2578404" cy="231775"/>
              </a:xfrm>
            </p:grpSpPr>
            <p:sp>
              <p:nvSpPr>
                <p:cNvPr id="106" name="文字方塊 79">
                  <a:extLst>
                    <a:ext uri="{FF2B5EF4-FFF2-40B4-BE49-F238E27FC236}">
                      <a16:creationId xmlns:a16="http://schemas.microsoft.com/office/drawing/2014/main" id="{048D32C1-EB2D-4821-BF31-92C2906D6FED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66288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07" name="文字方塊 80">
                  <a:extLst>
                    <a:ext uri="{FF2B5EF4-FFF2-40B4-BE49-F238E27FC236}">
                      <a16:creationId xmlns:a16="http://schemas.microsoft.com/office/drawing/2014/main" id="{A37ECAC2-0BA6-4C72-9C70-61AE3BB5DE25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08" name="文字方塊 81">
                  <a:extLst>
                    <a:ext uri="{FF2B5EF4-FFF2-40B4-BE49-F238E27FC236}">
                      <a16:creationId xmlns:a16="http://schemas.microsoft.com/office/drawing/2014/main" id="{61D653A0-4BB5-4CC7-9F7A-09EFF86924FF}"/>
                    </a:ext>
                  </a:extLst>
                </p:cNvPr>
                <p:cNvSpPr txBox="1"/>
                <p:nvPr/>
              </p:nvSpPr>
              <p:spPr>
                <a:xfrm>
                  <a:off x="46402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09" name="文字方塊 82">
                  <a:extLst>
                    <a:ext uri="{FF2B5EF4-FFF2-40B4-BE49-F238E27FC236}">
                      <a16:creationId xmlns:a16="http://schemas.microsoft.com/office/drawing/2014/main" id="{4B15B6DA-E68C-441E-9A05-2A27F9B179A2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0" name="文字方塊 83">
                  <a:extLst>
                    <a:ext uri="{FF2B5EF4-FFF2-40B4-BE49-F238E27FC236}">
                      <a16:creationId xmlns:a16="http://schemas.microsoft.com/office/drawing/2014/main" id="{9C7D8B7D-CE33-4BD6-9861-764317438F72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1" name="文字方塊 84">
                  <a:extLst>
                    <a:ext uri="{FF2B5EF4-FFF2-40B4-BE49-F238E27FC236}">
                      <a16:creationId xmlns:a16="http://schemas.microsoft.com/office/drawing/2014/main" id="{39144DBA-0353-4B3C-B8AB-51266A1A24B9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2" name="文字方塊 85">
                  <a:extLst>
                    <a:ext uri="{FF2B5EF4-FFF2-40B4-BE49-F238E27FC236}">
                      <a16:creationId xmlns:a16="http://schemas.microsoft.com/office/drawing/2014/main" id="{F84C1A66-70EE-4C91-8EDD-72E484679D24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16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3" name="文字方塊 86">
                  <a:extLst>
                    <a:ext uri="{FF2B5EF4-FFF2-40B4-BE49-F238E27FC236}">
                      <a16:creationId xmlns:a16="http://schemas.microsoft.com/office/drawing/2014/main" id="{E3338407-5761-4882-9E8E-B7017E0B6D91}"/>
                    </a:ext>
                  </a:extLst>
                </p:cNvPr>
                <p:cNvSpPr txBox="1"/>
                <p:nvPr/>
              </p:nvSpPr>
              <p:spPr>
                <a:xfrm>
                  <a:off x="163090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4" name="文字方塊 87">
                  <a:extLst>
                    <a:ext uri="{FF2B5EF4-FFF2-40B4-BE49-F238E27FC236}">
                      <a16:creationId xmlns:a16="http://schemas.microsoft.com/office/drawing/2014/main" id="{227592AB-811F-415F-B94D-99B7E18AD4CA}"/>
                    </a:ext>
                  </a:extLst>
                </p:cNvPr>
                <p:cNvSpPr txBox="1"/>
                <p:nvPr/>
              </p:nvSpPr>
              <p:spPr>
                <a:xfrm>
                  <a:off x="186292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5" name="文字方塊 88">
                  <a:extLst>
                    <a:ext uri="{FF2B5EF4-FFF2-40B4-BE49-F238E27FC236}">
                      <a16:creationId xmlns:a16="http://schemas.microsoft.com/office/drawing/2014/main" id="{DD66D3A5-EA8D-4BB6-90FD-564A09EB7188}"/>
                    </a:ext>
                  </a:extLst>
                </p:cNvPr>
                <p:cNvSpPr txBox="1"/>
                <p:nvPr/>
              </p:nvSpPr>
              <p:spPr>
                <a:xfrm>
                  <a:off x="209493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19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6" name="文字方塊 89">
                  <a:extLst>
                    <a:ext uri="{FF2B5EF4-FFF2-40B4-BE49-F238E27FC236}">
                      <a16:creationId xmlns:a16="http://schemas.microsoft.com/office/drawing/2014/main" id="{D6637F25-66FF-43F2-87CF-9E9EEE7B9036}"/>
                    </a:ext>
                  </a:extLst>
                </p:cNvPr>
                <p:cNvSpPr txBox="1"/>
                <p:nvPr/>
              </p:nvSpPr>
              <p:spPr>
                <a:xfrm>
                  <a:off x="232694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148" name="矩形 147">
            <a:extLst>
              <a:ext uri="{FF2B5EF4-FFF2-40B4-BE49-F238E27FC236}">
                <a16:creationId xmlns:a16="http://schemas.microsoft.com/office/drawing/2014/main" id="{9A127DA4-A5E6-435B-95B5-2555C628CE84}"/>
              </a:ext>
            </a:extLst>
          </p:cNvPr>
          <p:cNvSpPr/>
          <p:nvPr/>
        </p:nvSpPr>
        <p:spPr>
          <a:xfrm>
            <a:off x="1052590" y="4474622"/>
            <a:ext cx="6937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簡化執行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(2,7)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(6,9)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使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Hcut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只執行一次。</a:t>
            </a:r>
            <a:r>
              <a:rPr lang="en-US" altLang="zh-HK" dirty="0" err="1">
                <a:solidFill>
                  <a:srgbClr val="000000"/>
                </a:solidFill>
                <a:latin typeface="Calibri" panose="020F0502020204030204" pitchFamily="34" charset="0"/>
              </a:rPr>
              <a:t>Hcut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(___,___)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49" name="群組 148">
            <a:extLst>
              <a:ext uri="{FF2B5EF4-FFF2-40B4-BE49-F238E27FC236}">
                <a16:creationId xmlns:a16="http://schemas.microsoft.com/office/drawing/2014/main" id="{40E0F1E3-8241-4AB8-8AC3-A4BF5DF9A540}"/>
              </a:ext>
            </a:extLst>
          </p:cNvPr>
          <p:cNvGrpSpPr/>
          <p:nvPr/>
        </p:nvGrpSpPr>
        <p:grpSpPr>
          <a:xfrm>
            <a:off x="2099186" y="1445096"/>
            <a:ext cx="4708106" cy="2305364"/>
            <a:chOff x="-21522" y="0"/>
            <a:chExt cx="4708838" cy="2305364"/>
          </a:xfrm>
        </p:grpSpPr>
        <p:sp>
          <p:nvSpPr>
            <p:cNvPr id="150" name="十字形 149">
              <a:extLst>
                <a:ext uri="{FF2B5EF4-FFF2-40B4-BE49-F238E27FC236}">
                  <a16:creationId xmlns:a16="http://schemas.microsoft.com/office/drawing/2014/main" id="{9DE3092D-2C49-434E-B54A-91BA3A520E7F}"/>
                </a:ext>
              </a:extLst>
            </p:cNvPr>
            <p:cNvSpPr/>
            <p:nvPr/>
          </p:nvSpPr>
          <p:spPr>
            <a:xfrm>
              <a:off x="2339280" y="374918"/>
              <a:ext cx="224790" cy="238760"/>
            </a:xfrm>
            <a:prstGeom prst="plus">
              <a:avLst>
                <a:gd name="adj" fmla="val 37143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151" name="箭號: 向下 150">
              <a:extLst>
                <a:ext uri="{FF2B5EF4-FFF2-40B4-BE49-F238E27FC236}">
                  <a16:creationId xmlns:a16="http://schemas.microsoft.com/office/drawing/2014/main" id="{13CF309C-B773-407C-BEA7-1C0A2AFC0D1D}"/>
                </a:ext>
              </a:extLst>
            </p:cNvPr>
            <p:cNvSpPr/>
            <p:nvPr/>
          </p:nvSpPr>
          <p:spPr>
            <a:xfrm>
              <a:off x="2339281" y="1524210"/>
              <a:ext cx="224790" cy="238760"/>
            </a:xfrm>
            <a:prstGeom prst="downArrow">
              <a:avLst>
                <a:gd name="adj1" fmla="val 31785"/>
                <a:gd name="adj2" fmla="val 43929"/>
              </a:avLst>
            </a:prstGeom>
            <a:solidFill>
              <a:srgbClr val="00B0F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grpSp>
          <p:nvGrpSpPr>
            <p:cNvPr id="152" name="群組 151">
              <a:extLst>
                <a:ext uri="{FF2B5EF4-FFF2-40B4-BE49-F238E27FC236}">
                  <a16:creationId xmlns:a16="http://schemas.microsoft.com/office/drawing/2014/main" id="{0D8C33A3-D280-40CC-9BB2-CAE93AC74CAC}"/>
                </a:ext>
              </a:extLst>
            </p:cNvPr>
            <p:cNvGrpSpPr/>
            <p:nvPr/>
          </p:nvGrpSpPr>
          <p:grpSpPr>
            <a:xfrm>
              <a:off x="-21522" y="0"/>
              <a:ext cx="4708838" cy="2305364"/>
              <a:chOff x="-21522" y="0"/>
              <a:chExt cx="4708838" cy="2305364"/>
            </a:xfrm>
          </p:grpSpPr>
          <p:cxnSp>
            <p:nvCxnSpPr>
              <p:cNvPr id="153" name="直線接點 152">
                <a:extLst>
                  <a:ext uri="{FF2B5EF4-FFF2-40B4-BE49-F238E27FC236}">
                    <a16:creationId xmlns:a16="http://schemas.microsoft.com/office/drawing/2014/main" id="{074BD647-AA0E-43D2-8FC0-3EEC9B2A54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0"/>
                <a:ext cx="2494596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直線接點 153">
                <a:extLst>
                  <a:ext uri="{FF2B5EF4-FFF2-40B4-BE49-F238E27FC236}">
                    <a16:creationId xmlns:a16="http://schemas.microsoft.com/office/drawing/2014/main" id="{2D561446-066C-486A-AF38-B395003AC2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70863" y="1182598"/>
                <a:ext cx="291645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線接點 154">
                <a:extLst>
                  <a:ext uri="{FF2B5EF4-FFF2-40B4-BE49-F238E27FC236}">
                    <a16:creationId xmlns:a16="http://schemas.microsoft.com/office/drawing/2014/main" id="{F6C97A3B-7551-4636-86D5-6EBC27A525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1522" y="2305364"/>
                <a:ext cx="468072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日期版面配置區 50">
            <a:extLst>
              <a:ext uri="{FF2B5EF4-FFF2-40B4-BE49-F238E27FC236}">
                <a16:creationId xmlns:a16="http://schemas.microsoft.com/office/drawing/2014/main" id="{E5DA4398-1ADD-49B0-BD2F-9C2045CF1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A14F48C7-D180-4E8B-A6DB-603567255CA3}"/>
              </a:ext>
            </a:extLst>
          </p:cNvPr>
          <p:cNvSpPr/>
          <p:nvPr/>
        </p:nvSpPr>
        <p:spPr>
          <a:xfrm>
            <a:off x="6733552" y="4423674"/>
            <a:ext cx="630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2   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  <a:endParaRPr lang="zh-HK" altLang="en-US" dirty="0"/>
          </a:p>
        </p:txBody>
      </p:sp>
      <p:grpSp>
        <p:nvGrpSpPr>
          <p:cNvPr id="156" name="群組 155">
            <a:extLst>
              <a:ext uri="{FF2B5EF4-FFF2-40B4-BE49-F238E27FC236}">
                <a16:creationId xmlns:a16="http://schemas.microsoft.com/office/drawing/2014/main" id="{F4FB7325-2933-41B0-99A0-7B94A1B74118}"/>
              </a:ext>
            </a:extLst>
          </p:cNvPr>
          <p:cNvGrpSpPr/>
          <p:nvPr/>
        </p:nvGrpSpPr>
        <p:grpSpPr>
          <a:xfrm>
            <a:off x="1244578" y="5280125"/>
            <a:ext cx="7270772" cy="538158"/>
            <a:chOff x="0" y="0"/>
            <a:chExt cx="4693807" cy="276471"/>
          </a:xfrm>
        </p:grpSpPr>
        <p:grpSp>
          <p:nvGrpSpPr>
            <p:cNvPr id="157" name="群組 156">
              <a:extLst>
                <a:ext uri="{FF2B5EF4-FFF2-40B4-BE49-F238E27FC236}">
                  <a16:creationId xmlns:a16="http://schemas.microsoft.com/office/drawing/2014/main" id="{D78C0595-A1B3-4E25-B6B2-F129468B5BE8}"/>
                </a:ext>
              </a:extLst>
            </p:cNvPr>
            <p:cNvGrpSpPr/>
            <p:nvPr/>
          </p:nvGrpSpPr>
          <p:grpSpPr>
            <a:xfrm>
              <a:off x="0" y="204716"/>
              <a:ext cx="4644000" cy="71755"/>
              <a:chOff x="0" y="0"/>
              <a:chExt cx="4644506" cy="72000"/>
            </a:xfrm>
          </p:grpSpPr>
          <p:grpSp>
            <p:nvGrpSpPr>
              <p:cNvPr id="181" name="群組 180">
                <a:extLst>
                  <a:ext uri="{FF2B5EF4-FFF2-40B4-BE49-F238E27FC236}">
                    <a16:creationId xmlns:a16="http://schemas.microsoft.com/office/drawing/2014/main" id="{B140ED4B-6557-40BF-83AF-4D8296EBA208}"/>
                  </a:ext>
                </a:extLst>
              </p:cNvPr>
              <p:cNvGrpSpPr/>
              <p:nvPr/>
            </p:nvGrpSpPr>
            <p:grpSpPr>
              <a:xfrm>
                <a:off x="95535" y="0"/>
                <a:ext cx="4415051" cy="72000"/>
                <a:chOff x="0" y="0"/>
                <a:chExt cx="4415051" cy="72000"/>
              </a:xfrm>
            </p:grpSpPr>
            <p:cxnSp>
              <p:nvCxnSpPr>
                <p:cNvPr id="183" name="直線接點 182">
                  <a:extLst>
                    <a:ext uri="{FF2B5EF4-FFF2-40B4-BE49-F238E27FC236}">
                      <a16:creationId xmlns:a16="http://schemas.microsoft.com/office/drawing/2014/main" id="{BF4A33D2-BF4C-4287-BF42-0415F45C9B6E}"/>
                    </a:ext>
                  </a:extLst>
                </p:cNvPr>
                <p:cNvCxnSpPr/>
                <p:nvPr/>
              </p:nvCxnSpPr>
              <p:spPr>
                <a:xfrm>
                  <a:off x="0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直線接點 183">
                  <a:extLst>
                    <a:ext uri="{FF2B5EF4-FFF2-40B4-BE49-F238E27FC236}">
                      <a16:creationId xmlns:a16="http://schemas.microsoft.com/office/drawing/2014/main" id="{0EA8B03C-9DFE-4BD8-9035-33AFA5EBD7ED}"/>
                    </a:ext>
                  </a:extLst>
                </p:cNvPr>
                <p:cNvCxnSpPr/>
                <p:nvPr/>
              </p:nvCxnSpPr>
              <p:spPr>
                <a:xfrm>
                  <a:off x="232012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直線接點 184">
                  <a:extLst>
                    <a:ext uri="{FF2B5EF4-FFF2-40B4-BE49-F238E27FC236}">
                      <a16:creationId xmlns:a16="http://schemas.microsoft.com/office/drawing/2014/main" id="{A138FAD1-982C-4504-9353-0F4F222C76B0}"/>
                    </a:ext>
                  </a:extLst>
                </p:cNvPr>
                <p:cNvCxnSpPr/>
                <p:nvPr/>
              </p:nvCxnSpPr>
              <p:spPr>
                <a:xfrm>
                  <a:off x="464024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直線接點 185">
                  <a:extLst>
                    <a:ext uri="{FF2B5EF4-FFF2-40B4-BE49-F238E27FC236}">
                      <a16:creationId xmlns:a16="http://schemas.microsoft.com/office/drawing/2014/main" id="{CA533019-18A8-4E25-8C43-115C85475B1D}"/>
                    </a:ext>
                  </a:extLst>
                </p:cNvPr>
                <p:cNvCxnSpPr/>
                <p:nvPr/>
              </p:nvCxnSpPr>
              <p:spPr>
                <a:xfrm>
                  <a:off x="696036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直線接點 186">
                  <a:extLst>
                    <a:ext uri="{FF2B5EF4-FFF2-40B4-BE49-F238E27FC236}">
                      <a16:creationId xmlns:a16="http://schemas.microsoft.com/office/drawing/2014/main" id="{DBA89804-81DF-4EAB-A72A-24071C3A0D6B}"/>
                    </a:ext>
                  </a:extLst>
                </p:cNvPr>
                <p:cNvCxnSpPr/>
                <p:nvPr/>
              </p:nvCxnSpPr>
              <p:spPr>
                <a:xfrm>
                  <a:off x="928048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直線接點 187">
                  <a:extLst>
                    <a:ext uri="{FF2B5EF4-FFF2-40B4-BE49-F238E27FC236}">
                      <a16:creationId xmlns:a16="http://schemas.microsoft.com/office/drawing/2014/main" id="{7E89B48C-6350-4FB7-A92D-228C95166349}"/>
                    </a:ext>
                  </a:extLst>
                </p:cNvPr>
                <p:cNvCxnSpPr/>
                <p:nvPr/>
              </p:nvCxnSpPr>
              <p:spPr>
                <a:xfrm>
                  <a:off x="116005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直線接點 188">
                  <a:extLst>
                    <a:ext uri="{FF2B5EF4-FFF2-40B4-BE49-F238E27FC236}">
                      <a16:creationId xmlns:a16="http://schemas.microsoft.com/office/drawing/2014/main" id="{6AD653FC-5227-4AA4-9A4D-23812588B393}"/>
                    </a:ext>
                  </a:extLst>
                </p:cNvPr>
                <p:cNvCxnSpPr/>
                <p:nvPr/>
              </p:nvCxnSpPr>
              <p:spPr>
                <a:xfrm>
                  <a:off x="139207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直線接點 189">
                  <a:extLst>
                    <a:ext uri="{FF2B5EF4-FFF2-40B4-BE49-F238E27FC236}">
                      <a16:creationId xmlns:a16="http://schemas.microsoft.com/office/drawing/2014/main" id="{BD2D7929-5D40-40D5-BDA4-E5FC955097B6}"/>
                    </a:ext>
                  </a:extLst>
                </p:cNvPr>
                <p:cNvCxnSpPr/>
                <p:nvPr/>
              </p:nvCxnSpPr>
              <p:spPr>
                <a:xfrm>
                  <a:off x="162408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直線接點 190">
                  <a:extLst>
                    <a:ext uri="{FF2B5EF4-FFF2-40B4-BE49-F238E27FC236}">
                      <a16:creationId xmlns:a16="http://schemas.microsoft.com/office/drawing/2014/main" id="{5C705C87-D480-473F-8836-B0DDC643CC64}"/>
                    </a:ext>
                  </a:extLst>
                </p:cNvPr>
                <p:cNvCxnSpPr/>
                <p:nvPr/>
              </p:nvCxnSpPr>
              <p:spPr>
                <a:xfrm>
                  <a:off x="185609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直線接點 191">
                  <a:extLst>
                    <a:ext uri="{FF2B5EF4-FFF2-40B4-BE49-F238E27FC236}">
                      <a16:creationId xmlns:a16="http://schemas.microsoft.com/office/drawing/2014/main" id="{86AFDB4A-8370-4F87-B3B4-7BBAA1E90033}"/>
                    </a:ext>
                  </a:extLst>
                </p:cNvPr>
                <p:cNvCxnSpPr/>
                <p:nvPr/>
              </p:nvCxnSpPr>
              <p:spPr>
                <a:xfrm>
                  <a:off x="208810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直線接點 192">
                  <a:extLst>
                    <a:ext uri="{FF2B5EF4-FFF2-40B4-BE49-F238E27FC236}">
                      <a16:creationId xmlns:a16="http://schemas.microsoft.com/office/drawing/2014/main" id="{0F14AD0D-4010-46C6-A9C7-306610FD6226}"/>
                    </a:ext>
                  </a:extLst>
                </p:cNvPr>
                <p:cNvCxnSpPr/>
                <p:nvPr/>
              </p:nvCxnSpPr>
              <p:spPr>
                <a:xfrm>
                  <a:off x="232694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直線接點 193">
                  <a:extLst>
                    <a:ext uri="{FF2B5EF4-FFF2-40B4-BE49-F238E27FC236}">
                      <a16:creationId xmlns:a16="http://schemas.microsoft.com/office/drawing/2014/main" id="{E5C6D4D5-3961-49C2-91DF-AC1563EF3370}"/>
                    </a:ext>
                  </a:extLst>
                </p:cNvPr>
                <p:cNvCxnSpPr/>
                <p:nvPr/>
              </p:nvCxnSpPr>
              <p:spPr>
                <a:xfrm>
                  <a:off x="255895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直線接點 194">
                  <a:extLst>
                    <a:ext uri="{FF2B5EF4-FFF2-40B4-BE49-F238E27FC236}">
                      <a16:creationId xmlns:a16="http://schemas.microsoft.com/office/drawing/2014/main" id="{88181AE9-503A-4568-A55D-408AC0B801D0}"/>
                    </a:ext>
                  </a:extLst>
                </p:cNvPr>
                <p:cNvCxnSpPr/>
                <p:nvPr/>
              </p:nvCxnSpPr>
              <p:spPr>
                <a:xfrm>
                  <a:off x="279096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直線接點 195">
                  <a:extLst>
                    <a:ext uri="{FF2B5EF4-FFF2-40B4-BE49-F238E27FC236}">
                      <a16:creationId xmlns:a16="http://schemas.microsoft.com/office/drawing/2014/main" id="{9D53A88E-D602-4EEA-8F3B-8E88033CE6B9}"/>
                    </a:ext>
                  </a:extLst>
                </p:cNvPr>
                <p:cNvCxnSpPr/>
                <p:nvPr/>
              </p:nvCxnSpPr>
              <p:spPr>
                <a:xfrm>
                  <a:off x="302297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直線接點 196">
                  <a:extLst>
                    <a:ext uri="{FF2B5EF4-FFF2-40B4-BE49-F238E27FC236}">
                      <a16:creationId xmlns:a16="http://schemas.microsoft.com/office/drawing/2014/main" id="{9E3492A1-D663-4A9D-ABD6-9D55C355796E}"/>
                    </a:ext>
                  </a:extLst>
                </p:cNvPr>
                <p:cNvCxnSpPr/>
                <p:nvPr/>
              </p:nvCxnSpPr>
              <p:spPr>
                <a:xfrm>
                  <a:off x="325499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直線接點 197">
                  <a:extLst>
                    <a:ext uri="{FF2B5EF4-FFF2-40B4-BE49-F238E27FC236}">
                      <a16:creationId xmlns:a16="http://schemas.microsoft.com/office/drawing/2014/main" id="{913E69E7-8300-4912-8D2F-BE93B468369C}"/>
                    </a:ext>
                  </a:extLst>
                </p:cNvPr>
                <p:cNvCxnSpPr/>
                <p:nvPr/>
              </p:nvCxnSpPr>
              <p:spPr>
                <a:xfrm>
                  <a:off x="348700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直線接點 198">
                  <a:extLst>
                    <a:ext uri="{FF2B5EF4-FFF2-40B4-BE49-F238E27FC236}">
                      <a16:creationId xmlns:a16="http://schemas.microsoft.com/office/drawing/2014/main" id="{DB5DE629-00D3-4FA3-A7B5-6E38734F5BF9}"/>
                    </a:ext>
                  </a:extLst>
                </p:cNvPr>
                <p:cNvCxnSpPr/>
                <p:nvPr/>
              </p:nvCxnSpPr>
              <p:spPr>
                <a:xfrm>
                  <a:off x="371901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直線接點 199">
                  <a:extLst>
                    <a:ext uri="{FF2B5EF4-FFF2-40B4-BE49-F238E27FC236}">
                      <a16:creationId xmlns:a16="http://schemas.microsoft.com/office/drawing/2014/main" id="{D652411E-AF7E-425C-9F40-57AE36568DC1}"/>
                    </a:ext>
                  </a:extLst>
                </p:cNvPr>
                <p:cNvCxnSpPr/>
                <p:nvPr/>
              </p:nvCxnSpPr>
              <p:spPr>
                <a:xfrm>
                  <a:off x="395102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直線接點 200">
                  <a:extLst>
                    <a:ext uri="{FF2B5EF4-FFF2-40B4-BE49-F238E27FC236}">
                      <a16:creationId xmlns:a16="http://schemas.microsoft.com/office/drawing/2014/main" id="{CF3D79E9-439A-46FD-BD0F-0CC5DB288444}"/>
                    </a:ext>
                  </a:extLst>
                </p:cNvPr>
                <p:cNvCxnSpPr/>
                <p:nvPr/>
              </p:nvCxnSpPr>
              <p:spPr>
                <a:xfrm>
                  <a:off x="418303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直線接點 201">
                  <a:extLst>
                    <a:ext uri="{FF2B5EF4-FFF2-40B4-BE49-F238E27FC236}">
                      <a16:creationId xmlns:a16="http://schemas.microsoft.com/office/drawing/2014/main" id="{F3A37B0D-05AB-4E36-86A5-A0E2DFC4AF29}"/>
                    </a:ext>
                  </a:extLst>
                </p:cNvPr>
                <p:cNvCxnSpPr/>
                <p:nvPr/>
              </p:nvCxnSpPr>
              <p:spPr>
                <a:xfrm>
                  <a:off x="441505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2" name="直線接點 181">
                <a:extLst>
                  <a:ext uri="{FF2B5EF4-FFF2-40B4-BE49-F238E27FC236}">
                    <a16:creationId xmlns:a16="http://schemas.microsoft.com/office/drawing/2014/main" id="{D7C5289C-6438-46CF-A560-6F2160DE1E20}"/>
                  </a:ext>
                </a:extLst>
              </p:cNvPr>
              <p:cNvCxnSpPr/>
              <p:nvPr/>
            </p:nvCxnSpPr>
            <p:spPr>
              <a:xfrm>
                <a:off x="0" y="34119"/>
                <a:ext cx="4644506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" name="群組 157">
              <a:extLst>
                <a:ext uri="{FF2B5EF4-FFF2-40B4-BE49-F238E27FC236}">
                  <a16:creationId xmlns:a16="http://schemas.microsoft.com/office/drawing/2014/main" id="{6FBFC166-5140-48DB-9F37-B85D9024E6F0}"/>
                </a:ext>
              </a:extLst>
            </p:cNvPr>
            <p:cNvGrpSpPr/>
            <p:nvPr/>
          </p:nvGrpSpPr>
          <p:grpSpPr>
            <a:xfrm>
              <a:off x="68239" y="0"/>
              <a:ext cx="4625568" cy="231775"/>
              <a:chOff x="0" y="0"/>
              <a:chExt cx="4625568" cy="231775"/>
            </a:xfrm>
          </p:grpSpPr>
          <p:grpSp>
            <p:nvGrpSpPr>
              <p:cNvPr id="159" name="群組 158">
                <a:extLst>
                  <a:ext uri="{FF2B5EF4-FFF2-40B4-BE49-F238E27FC236}">
                    <a16:creationId xmlns:a16="http://schemas.microsoft.com/office/drawing/2014/main" id="{C19A701D-1D69-4FC9-A017-095E1A29A763}"/>
                  </a:ext>
                </a:extLst>
              </p:cNvPr>
              <p:cNvGrpSpPr/>
              <p:nvPr/>
            </p:nvGrpSpPr>
            <p:grpSpPr>
              <a:xfrm>
                <a:off x="0" y="0"/>
                <a:ext cx="2107555" cy="231775"/>
                <a:chOff x="0" y="0"/>
                <a:chExt cx="2107555" cy="231775"/>
              </a:xfrm>
            </p:grpSpPr>
            <p:sp>
              <p:nvSpPr>
                <p:cNvPr id="172" name="文字方塊 171">
                  <a:extLst>
                    <a:ext uri="{FF2B5EF4-FFF2-40B4-BE49-F238E27FC236}">
                      <a16:creationId xmlns:a16="http://schemas.microsoft.com/office/drawing/2014/main" id="{62FF8C6B-F93B-40B7-8E0C-1A9E179EF3EA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3" name="文字方塊 71">
                  <a:extLst>
                    <a:ext uri="{FF2B5EF4-FFF2-40B4-BE49-F238E27FC236}">
                      <a16:creationId xmlns:a16="http://schemas.microsoft.com/office/drawing/2014/main" id="{A0AB6B7A-1673-4E15-B0A6-217069272FAD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4" name="文字方塊 72">
                  <a:extLst>
                    <a:ext uri="{FF2B5EF4-FFF2-40B4-BE49-F238E27FC236}">
                      <a16:creationId xmlns:a16="http://schemas.microsoft.com/office/drawing/2014/main" id="{330F542C-ED53-4A28-AC45-BF6E2D4EECEA}"/>
                    </a:ext>
                  </a:extLst>
                </p:cNvPr>
                <p:cNvSpPr txBox="1"/>
                <p:nvPr/>
              </p:nvSpPr>
              <p:spPr>
                <a:xfrm>
                  <a:off x="4708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5" name="文字方塊 73">
                  <a:extLst>
                    <a:ext uri="{FF2B5EF4-FFF2-40B4-BE49-F238E27FC236}">
                      <a16:creationId xmlns:a16="http://schemas.microsoft.com/office/drawing/2014/main" id="{596F6B38-2EBA-4B71-BD22-A0FD1A64FF23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6" name="文字方塊 74">
                  <a:extLst>
                    <a:ext uri="{FF2B5EF4-FFF2-40B4-BE49-F238E27FC236}">
                      <a16:creationId xmlns:a16="http://schemas.microsoft.com/office/drawing/2014/main" id="{747EF990-121B-4C90-87DA-6EB15FE50FCC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7" name="文字方塊 75">
                  <a:extLst>
                    <a:ext uri="{FF2B5EF4-FFF2-40B4-BE49-F238E27FC236}">
                      <a16:creationId xmlns:a16="http://schemas.microsoft.com/office/drawing/2014/main" id="{8A28C6AF-1B7A-4F5B-A216-E34F2E713DA1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6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8" name="文字方塊 76">
                  <a:extLst>
                    <a:ext uri="{FF2B5EF4-FFF2-40B4-BE49-F238E27FC236}">
                      <a16:creationId xmlns:a16="http://schemas.microsoft.com/office/drawing/2014/main" id="{B506AAA3-46B9-44FF-843D-F903660A3221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9" name="文字方塊 77">
                  <a:extLst>
                    <a:ext uri="{FF2B5EF4-FFF2-40B4-BE49-F238E27FC236}">
                      <a16:creationId xmlns:a16="http://schemas.microsoft.com/office/drawing/2014/main" id="{472FF32A-032A-4FFC-999F-AD9C84ACEEFF}"/>
                    </a:ext>
                  </a:extLst>
                </p:cNvPr>
                <p:cNvSpPr txBox="1"/>
                <p:nvPr/>
              </p:nvSpPr>
              <p:spPr>
                <a:xfrm>
                  <a:off x="162408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80" name="文字方塊 78">
                  <a:extLst>
                    <a:ext uri="{FF2B5EF4-FFF2-40B4-BE49-F238E27FC236}">
                      <a16:creationId xmlns:a16="http://schemas.microsoft.com/office/drawing/2014/main" id="{B8287A20-AA28-444D-8054-FE970BB32388}"/>
                    </a:ext>
                  </a:extLst>
                </p:cNvPr>
                <p:cNvSpPr txBox="1"/>
                <p:nvPr/>
              </p:nvSpPr>
              <p:spPr>
                <a:xfrm>
                  <a:off x="1856095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9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60" name="群組 159">
                <a:extLst>
                  <a:ext uri="{FF2B5EF4-FFF2-40B4-BE49-F238E27FC236}">
                    <a16:creationId xmlns:a16="http://schemas.microsoft.com/office/drawing/2014/main" id="{B68CC15B-C050-496A-A1BE-6D6AFD90EE05}"/>
                  </a:ext>
                </a:extLst>
              </p:cNvPr>
              <p:cNvGrpSpPr/>
              <p:nvPr/>
            </p:nvGrpSpPr>
            <p:grpSpPr>
              <a:xfrm>
                <a:off x="2047164" y="0"/>
                <a:ext cx="2578404" cy="231775"/>
                <a:chOff x="0" y="0"/>
                <a:chExt cx="2578404" cy="231775"/>
              </a:xfrm>
            </p:grpSpPr>
            <p:sp>
              <p:nvSpPr>
                <p:cNvPr id="161" name="文字方塊 79">
                  <a:extLst>
                    <a:ext uri="{FF2B5EF4-FFF2-40B4-BE49-F238E27FC236}">
                      <a16:creationId xmlns:a16="http://schemas.microsoft.com/office/drawing/2014/main" id="{6A4CFDC2-5E67-4B85-AECB-97A46D51722B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66288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62" name="文字方塊 80">
                  <a:extLst>
                    <a:ext uri="{FF2B5EF4-FFF2-40B4-BE49-F238E27FC236}">
                      <a16:creationId xmlns:a16="http://schemas.microsoft.com/office/drawing/2014/main" id="{AA714C64-2F9A-4828-B4A8-7E80B11FB1BD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63" name="文字方塊 81">
                  <a:extLst>
                    <a:ext uri="{FF2B5EF4-FFF2-40B4-BE49-F238E27FC236}">
                      <a16:creationId xmlns:a16="http://schemas.microsoft.com/office/drawing/2014/main" id="{C31DF60F-F2E6-412B-891C-CD9CB276F018}"/>
                    </a:ext>
                  </a:extLst>
                </p:cNvPr>
                <p:cNvSpPr txBox="1"/>
                <p:nvPr/>
              </p:nvSpPr>
              <p:spPr>
                <a:xfrm>
                  <a:off x="46402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64" name="文字方塊 82">
                  <a:extLst>
                    <a:ext uri="{FF2B5EF4-FFF2-40B4-BE49-F238E27FC236}">
                      <a16:creationId xmlns:a16="http://schemas.microsoft.com/office/drawing/2014/main" id="{7FA1A4CC-1EB2-4CCC-85EB-C0C76C9017FE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65" name="文字方塊 83">
                  <a:extLst>
                    <a:ext uri="{FF2B5EF4-FFF2-40B4-BE49-F238E27FC236}">
                      <a16:creationId xmlns:a16="http://schemas.microsoft.com/office/drawing/2014/main" id="{557A8616-A919-4A30-8521-10B1BF30A9F3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66" name="文字方塊 84">
                  <a:extLst>
                    <a:ext uri="{FF2B5EF4-FFF2-40B4-BE49-F238E27FC236}">
                      <a16:creationId xmlns:a16="http://schemas.microsoft.com/office/drawing/2014/main" id="{A9E3BAEF-5FB3-47A2-948F-B6B9FBEC9438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67" name="文字方塊 85">
                  <a:extLst>
                    <a:ext uri="{FF2B5EF4-FFF2-40B4-BE49-F238E27FC236}">
                      <a16:creationId xmlns:a16="http://schemas.microsoft.com/office/drawing/2014/main" id="{0F41EE7C-7CB4-45AF-BB88-8E8642757D84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16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68" name="文字方塊 86">
                  <a:extLst>
                    <a:ext uri="{FF2B5EF4-FFF2-40B4-BE49-F238E27FC236}">
                      <a16:creationId xmlns:a16="http://schemas.microsoft.com/office/drawing/2014/main" id="{7B6CC80E-DBF8-46AC-BBE7-FF7EAA7922D3}"/>
                    </a:ext>
                  </a:extLst>
                </p:cNvPr>
                <p:cNvSpPr txBox="1"/>
                <p:nvPr/>
              </p:nvSpPr>
              <p:spPr>
                <a:xfrm>
                  <a:off x="163090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69" name="文字方塊 87">
                  <a:extLst>
                    <a:ext uri="{FF2B5EF4-FFF2-40B4-BE49-F238E27FC236}">
                      <a16:creationId xmlns:a16="http://schemas.microsoft.com/office/drawing/2014/main" id="{C6B4FFDA-54EC-4A10-9FBD-3FD0F332DF60}"/>
                    </a:ext>
                  </a:extLst>
                </p:cNvPr>
                <p:cNvSpPr txBox="1"/>
                <p:nvPr/>
              </p:nvSpPr>
              <p:spPr>
                <a:xfrm>
                  <a:off x="186292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0" name="文字方塊 88">
                  <a:extLst>
                    <a:ext uri="{FF2B5EF4-FFF2-40B4-BE49-F238E27FC236}">
                      <a16:creationId xmlns:a16="http://schemas.microsoft.com/office/drawing/2014/main" id="{C5856207-A4C7-4C42-9D27-5E58BB958C7F}"/>
                    </a:ext>
                  </a:extLst>
                </p:cNvPr>
                <p:cNvSpPr txBox="1"/>
                <p:nvPr/>
              </p:nvSpPr>
              <p:spPr>
                <a:xfrm>
                  <a:off x="209493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19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1" name="文字方塊 89">
                  <a:extLst>
                    <a:ext uri="{FF2B5EF4-FFF2-40B4-BE49-F238E27FC236}">
                      <a16:creationId xmlns:a16="http://schemas.microsoft.com/office/drawing/2014/main" id="{0EFD1009-1694-4AAF-85A8-E4D0FE494354}"/>
                    </a:ext>
                  </a:extLst>
                </p:cNvPr>
                <p:cNvSpPr txBox="1"/>
                <p:nvPr/>
              </p:nvSpPr>
              <p:spPr>
                <a:xfrm>
                  <a:off x="232694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206" name="群組 205">
            <a:extLst>
              <a:ext uri="{FF2B5EF4-FFF2-40B4-BE49-F238E27FC236}">
                <a16:creationId xmlns:a16="http://schemas.microsoft.com/office/drawing/2014/main" id="{C4AC738E-051E-4316-BAC5-D0182F3FCC45}"/>
              </a:ext>
            </a:extLst>
          </p:cNvPr>
          <p:cNvGrpSpPr/>
          <p:nvPr/>
        </p:nvGrpSpPr>
        <p:grpSpPr>
          <a:xfrm>
            <a:off x="1751898" y="5890413"/>
            <a:ext cx="2503627" cy="92728"/>
            <a:chOff x="-190286" y="1762970"/>
            <a:chExt cx="2504016" cy="92728"/>
          </a:xfrm>
        </p:grpSpPr>
        <p:cxnSp>
          <p:nvCxnSpPr>
            <p:cNvPr id="207" name="直線接點 206">
              <a:extLst>
                <a:ext uri="{FF2B5EF4-FFF2-40B4-BE49-F238E27FC236}">
                  <a16:creationId xmlns:a16="http://schemas.microsoft.com/office/drawing/2014/main" id="{24D02214-9F08-453E-9389-7F4976566A64}"/>
                </a:ext>
              </a:extLst>
            </p:cNvPr>
            <p:cNvCxnSpPr>
              <a:cxnSpLocks/>
            </p:cNvCxnSpPr>
            <p:nvPr/>
          </p:nvCxnSpPr>
          <p:spPr>
            <a:xfrm>
              <a:off x="-190286" y="1762970"/>
              <a:ext cx="178512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線接點 207">
              <a:extLst>
                <a:ext uri="{FF2B5EF4-FFF2-40B4-BE49-F238E27FC236}">
                  <a16:creationId xmlns:a16="http://schemas.microsoft.com/office/drawing/2014/main" id="{F0E03E95-C3F9-4FCA-91E7-A2F8DCBA6837}"/>
                </a:ext>
              </a:extLst>
            </p:cNvPr>
            <p:cNvCxnSpPr>
              <a:cxnSpLocks/>
            </p:cNvCxnSpPr>
            <p:nvPr/>
          </p:nvCxnSpPr>
          <p:spPr>
            <a:xfrm>
              <a:off x="1227648" y="1855698"/>
              <a:ext cx="1086082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729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BE8D63B-6367-4FEB-B050-E97FC2C17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15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135720B-0D93-4646-85E8-D433949FFE0C}"/>
              </a:ext>
            </a:extLst>
          </p:cNvPr>
          <p:cNvSpPr/>
          <p:nvPr/>
        </p:nvSpPr>
        <p:spPr>
          <a:xfrm>
            <a:off x="457200" y="408956"/>
            <a:ext cx="7909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115" indent="-285115"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(iii)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小珊開發子程式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MH(s1,e1,s2,e2)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，其輸入參數為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兩條</a:t>
            </a:r>
            <a:r>
              <a:rPr lang="zh-TW" altLang="zh-HK" dirty="0">
                <a:solidFill>
                  <a:srgbClr val="000000"/>
                </a:solidFill>
                <a:highlight>
                  <a:srgbClr val="FF66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重疊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的橫線</a:t>
            </a:r>
            <a:r>
              <a:rPr lang="zh-TW" altLang="zh-HK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(s1,e1)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zh-TW" altLang="zh-HK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(s2,e2)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，而它會傳回一條</a:t>
            </a:r>
            <a:r>
              <a:rPr lang="zh-TW" altLang="zh-HK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簡化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了的橫線。例如，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MH(</a:t>
            </a:r>
            <a:r>
              <a:rPr lang="en-US" altLang="zh-HK" dirty="0">
                <a:solidFill>
                  <a:srgbClr val="FF0000"/>
                </a:solidFill>
                <a:highlight>
                  <a:srgbClr val="00FF00"/>
                </a:highlight>
                <a:latin typeface="Calibri" panose="020F0502020204030204" pitchFamily="34" charset="0"/>
              </a:rPr>
              <a:t>3,10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,</a:t>
            </a:r>
            <a:r>
              <a:rPr lang="en-US" altLang="zh-HK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</a:rPr>
              <a:t>8,16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會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傳回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(3,16)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。完成以下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MH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928F602-81DA-4A3B-80F0-558D764602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435628"/>
              </p:ext>
            </p:extLst>
          </p:nvPr>
        </p:nvGraphicFramePr>
        <p:xfrm>
          <a:off x="1556385" y="1418434"/>
          <a:ext cx="3614103" cy="16019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4103">
                  <a:extLst>
                    <a:ext uri="{9D8B030D-6E8A-4147-A177-3AD203B41FA5}">
                      <a16:colId xmlns:a16="http://schemas.microsoft.com/office/drawing/2014/main" val="6456183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MH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(s1,e1,s2,e2)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a = s1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s2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的最小值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b = ___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 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___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7018683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23C2A53A-0C6F-402D-9E4D-7B3F2F5F0470}"/>
              </a:ext>
            </a:extLst>
          </p:cNvPr>
          <p:cNvSpPr/>
          <p:nvPr/>
        </p:nvSpPr>
        <p:spPr>
          <a:xfrm>
            <a:off x="1082040" y="3389840"/>
            <a:ext cx="38779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indent="-295910"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(b)	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小珊編寫子程式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CO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來檢查</a:t>
            </a:r>
            <a:endParaRPr lang="en-US" altLang="zh-TW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5910" indent="-295910"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兩條橫線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(s1,e1)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(s2,e2)</a:t>
            </a:r>
            <a:r>
              <a:rPr lang="zh-TW" altLang="zh-HK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是否重疊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CO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的偽代碼。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CB91505C-1140-4386-A0F9-7DD31BF2C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352287"/>
              </p:ext>
            </p:extLst>
          </p:nvPr>
        </p:nvGraphicFramePr>
        <p:xfrm>
          <a:off x="4959985" y="3214513"/>
          <a:ext cx="3879215" cy="20133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79215">
                  <a:extLst>
                    <a:ext uri="{9D8B030D-6E8A-4147-A177-3AD203B41FA5}">
                      <a16:colId xmlns:a16="http://schemas.microsoft.com/office/drawing/2014/main" val="18953410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533400">
                        <a:lnSpc>
                          <a:spcPct val="15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CO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(s1,e1,s2,e2)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</a:endParaRPr>
                    </a:p>
                    <a:p>
                      <a:pPr defTabSz="533400">
                        <a:lnSpc>
                          <a:spcPct val="15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(s1&lt;=e2) AND (___</a:t>
                      </a:r>
                      <a:r>
                        <a:rPr lang="en-US" sz="1800" b="0" u="sng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5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TRUE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5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否則</a:t>
                      </a:r>
                    </a:p>
                    <a:p>
                      <a:pPr defTabSz="533400">
                        <a:lnSpc>
                          <a:spcPct val="15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傳回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FALSE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021332"/>
                  </a:ext>
                </a:extLst>
              </a:tr>
            </a:tbl>
          </a:graphicData>
        </a:graphic>
      </p:graphicFrame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7637883B-212A-4025-835E-5E85318EE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7A34A67-3069-4684-8727-73FB1F4EA3BB}"/>
              </a:ext>
            </a:extLst>
          </p:cNvPr>
          <p:cNvSpPr/>
          <p:nvPr/>
        </p:nvSpPr>
        <p:spPr>
          <a:xfrm>
            <a:off x="1994841" y="2219391"/>
            <a:ext cx="2040943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e1</a:t>
            </a:r>
            <a:r>
              <a:rPr lang="zh-TW" altLang="en-US" sz="2000" dirty="0">
                <a:latin typeface="Calibri" panose="020F0502020204030204" pitchFamily="34" charset="0"/>
              </a:rPr>
              <a:t>和</a:t>
            </a:r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e2 </a:t>
            </a:r>
            <a:r>
              <a:rPr lang="zh-TW" altLang="en-US" sz="2000" dirty="0">
                <a:latin typeface="Calibri" panose="020F0502020204030204" pitchFamily="34" charset="0"/>
              </a:rPr>
              <a:t>的</a:t>
            </a:r>
            <a:r>
              <a:rPr lang="zh-TW" alt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最大值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06E7328-5B05-44AE-AF3D-EDD03165BB46}"/>
              </a:ext>
            </a:extLst>
          </p:cNvPr>
          <p:cNvSpPr/>
          <p:nvPr/>
        </p:nvSpPr>
        <p:spPr>
          <a:xfrm>
            <a:off x="2196259" y="2684061"/>
            <a:ext cx="663964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(</a:t>
            </a:r>
            <a:r>
              <a:rPr lang="en-US" altLang="zh-HK" sz="2000" dirty="0" err="1">
                <a:solidFill>
                  <a:srgbClr val="FF0000"/>
                </a:solidFill>
                <a:latin typeface="Calibri" panose="020F0502020204030204" pitchFamily="34" charset="0"/>
              </a:rPr>
              <a:t>a,b</a:t>
            </a:r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)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3EB3B0A-9CC7-4EA5-AD2B-8D053D2A5978}"/>
              </a:ext>
            </a:extLst>
          </p:cNvPr>
          <p:cNvSpPr/>
          <p:nvPr/>
        </p:nvSpPr>
        <p:spPr>
          <a:xfrm>
            <a:off x="7118939" y="3623137"/>
            <a:ext cx="930063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s2&lt;=e1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  <p:sp>
        <p:nvSpPr>
          <p:cNvPr id="11" name="左中括弧 10">
            <a:extLst>
              <a:ext uri="{FF2B5EF4-FFF2-40B4-BE49-F238E27FC236}">
                <a16:creationId xmlns:a16="http://schemas.microsoft.com/office/drawing/2014/main" id="{09F2A0AE-69A7-4BBA-9D3A-931D59493309}"/>
              </a:ext>
            </a:extLst>
          </p:cNvPr>
          <p:cNvSpPr/>
          <p:nvPr/>
        </p:nvSpPr>
        <p:spPr>
          <a:xfrm rot="16200000">
            <a:off x="6223234" y="863627"/>
            <a:ext cx="165100" cy="47013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左中括弧 11">
            <a:extLst>
              <a:ext uri="{FF2B5EF4-FFF2-40B4-BE49-F238E27FC236}">
                <a16:creationId xmlns:a16="http://schemas.microsoft.com/office/drawing/2014/main" id="{546C3A53-8C6F-4CB5-8918-6FD643D3524D}"/>
              </a:ext>
            </a:extLst>
          </p:cNvPr>
          <p:cNvSpPr/>
          <p:nvPr/>
        </p:nvSpPr>
        <p:spPr>
          <a:xfrm rot="16200000">
            <a:off x="6382780" y="939147"/>
            <a:ext cx="316144" cy="470133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495BA7BF-4843-410C-A034-A1ACF5293B74}"/>
              </a:ext>
            </a:extLst>
          </p:cNvPr>
          <p:cNvGrpSpPr/>
          <p:nvPr/>
        </p:nvGrpSpPr>
        <p:grpSpPr>
          <a:xfrm>
            <a:off x="1244578" y="5369025"/>
            <a:ext cx="7270772" cy="538158"/>
            <a:chOff x="0" y="0"/>
            <a:chExt cx="4693807" cy="276471"/>
          </a:xfrm>
        </p:grpSpPr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2AA30766-ACD3-48F7-B7DC-C1EB05C93A41}"/>
                </a:ext>
              </a:extLst>
            </p:cNvPr>
            <p:cNvGrpSpPr/>
            <p:nvPr/>
          </p:nvGrpSpPr>
          <p:grpSpPr>
            <a:xfrm>
              <a:off x="0" y="204716"/>
              <a:ext cx="4644000" cy="71755"/>
              <a:chOff x="0" y="0"/>
              <a:chExt cx="4644506" cy="72000"/>
            </a:xfrm>
          </p:grpSpPr>
          <p:grpSp>
            <p:nvGrpSpPr>
              <p:cNvPr id="38" name="群組 37">
                <a:extLst>
                  <a:ext uri="{FF2B5EF4-FFF2-40B4-BE49-F238E27FC236}">
                    <a16:creationId xmlns:a16="http://schemas.microsoft.com/office/drawing/2014/main" id="{1F790C83-1568-4262-942D-95AE8A065E56}"/>
                  </a:ext>
                </a:extLst>
              </p:cNvPr>
              <p:cNvGrpSpPr/>
              <p:nvPr/>
            </p:nvGrpSpPr>
            <p:grpSpPr>
              <a:xfrm>
                <a:off x="95535" y="0"/>
                <a:ext cx="4415051" cy="72000"/>
                <a:chOff x="0" y="0"/>
                <a:chExt cx="4415051" cy="72000"/>
              </a:xfrm>
            </p:grpSpPr>
            <p:cxnSp>
              <p:nvCxnSpPr>
                <p:cNvPr id="40" name="直線接點 39">
                  <a:extLst>
                    <a:ext uri="{FF2B5EF4-FFF2-40B4-BE49-F238E27FC236}">
                      <a16:creationId xmlns:a16="http://schemas.microsoft.com/office/drawing/2014/main" id="{788413E2-586F-48D2-AE96-1186EB9F8EED}"/>
                    </a:ext>
                  </a:extLst>
                </p:cNvPr>
                <p:cNvCxnSpPr/>
                <p:nvPr/>
              </p:nvCxnSpPr>
              <p:spPr>
                <a:xfrm>
                  <a:off x="0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線接點 40">
                  <a:extLst>
                    <a:ext uri="{FF2B5EF4-FFF2-40B4-BE49-F238E27FC236}">
                      <a16:creationId xmlns:a16="http://schemas.microsoft.com/office/drawing/2014/main" id="{2668A722-8050-46EC-BDD1-1E788F639583}"/>
                    </a:ext>
                  </a:extLst>
                </p:cNvPr>
                <p:cNvCxnSpPr/>
                <p:nvPr/>
              </p:nvCxnSpPr>
              <p:spPr>
                <a:xfrm>
                  <a:off x="232012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線接點 41">
                  <a:extLst>
                    <a:ext uri="{FF2B5EF4-FFF2-40B4-BE49-F238E27FC236}">
                      <a16:creationId xmlns:a16="http://schemas.microsoft.com/office/drawing/2014/main" id="{2C3A7731-4470-43CF-83D9-E65C6D7A254F}"/>
                    </a:ext>
                  </a:extLst>
                </p:cNvPr>
                <p:cNvCxnSpPr/>
                <p:nvPr/>
              </p:nvCxnSpPr>
              <p:spPr>
                <a:xfrm>
                  <a:off x="464024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線接點 42">
                  <a:extLst>
                    <a:ext uri="{FF2B5EF4-FFF2-40B4-BE49-F238E27FC236}">
                      <a16:creationId xmlns:a16="http://schemas.microsoft.com/office/drawing/2014/main" id="{B7E882A3-B974-429A-B965-62E6E7FBA9AC}"/>
                    </a:ext>
                  </a:extLst>
                </p:cNvPr>
                <p:cNvCxnSpPr/>
                <p:nvPr/>
              </p:nvCxnSpPr>
              <p:spPr>
                <a:xfrm>
                  <a:off x="696036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接點 43">
                  <a:extLst>
                    <a:ext uri="{FF2B5EF4-FFF2-40B4-BE49-F238E27FC236}">
                      <a16:creationId xmlns:a16="http://schemas.microsoft.com/office/drawing/2014/main" id="{DA0EA83F-1A51-4293-B42E-71D6C38E1DF5}"/>
                    </a:ext>
                  </a:extLst>
                </p:cNvPr>
                <p:cNvCxnSpPr/>
                <p:nvPr/>
              </p:nvCxnSpPr>
              <p:spPr>
                <a:xfrm>
                  <a:off x="928048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接點 44">
                  <a:extLst>
                    <a:ext uri="{FF2B5EF4-FFF2-40B4-BE49-F238E27FC236}">
                      <a16:creationId xmlns:a16="http://schemas.microsoft.com/office/drawing/2014/main" id="{105FBDA5-90A1-45B2-BC97-3B49DE43FD0F}"/>
                    </a:ext>
                  </a:extLst>
                </p:cNvPr>
                <p:cNvCxnSpPr/>
                <p:nvPr/>
              </p:nvCxnSpPr>
              <p:spPr>
                <a:xfrm>
                  <a:off x="116005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接點 45">
                  <a:extLst>
                    <a:ext uri="{FF2B5EF4-FFF2-40B4-BE49-F238E27FC236}">
                      <a16:creationId xmlns:a16="http://schemas.microsoft.com/office/drawing/2014/main" id="{13389C8D-04C4-461D-AB75-B83E569396AF}"/>
                    </a:ext>
                  </a:extLst>
                </p:cNvPr>
                <p:cNvCxnSpPr/>
                <p:nvPr/>
              </p:nvCxnSpPr>
              <p:spPr>
                <a:xfrm>
                  <a:off x="139207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線接點 46">
                  <a:extLst>
                    <a:ext uri="{FF2B5EF4-FFF2-40B4-BE49-F238E27FC236}">
                      <a16:creationId xmlns:a16="http://schemas.microsoft.com/office/drawing/2014/main" id="{4CD26D1E-E1FD-412D-A04E-B6DBE8A7B1AA}"/>
                    </a:ext>
                  </a:extLst>
                </p:cNvPr>
                <p:cNvCxnSpPr/>
                <p:nvPr/>
              </p:nvCxnSpPr>
              <p:spPr>
                <a:xfrm>
                  <a:off x="162408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線接點 47">
                  <a:extLst>
                    <a:ext uri="{FF2B5EF4-FFF2-40B4-BE49-F238E27FC236}">
                      <a16:creationId xmlns:a16="http://schemas.microsoft.com/office/drawing/2014/main" id="{2A8D72B5-BC27-4FB1-B45A-3A8BB977A448}"/>
                    </a:ext>
                  </a:extLst>
                </p:cNvPr>
                <p:cNvCxnSpPr/>
                <p:nvPr/>
              </p:nvCxnSpPr>
              <p:spPr>
                <a:xfrm>
                  <a:off x="185609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線接點 48">
                  <a:extLst>
                    <a:ext uri="{FF2B5EF4-FFF2-40B4-BE49-F238E27FC236}">
                      <a16:creationId xmlns:a16="http://schemas.microsoft.com/office/drawing/2014/main" id="{3D423794-4310-4EF0-826F-6A969D904300}"/>
                    </a:ext>
                  </a:extLst>
                </p:cNvPr>
                <p:cNvCxnSpPr/>
                <p:nvPr/>
              </p:nvCxnSpPr>
              <p:spPr>
                <a:xfrm>
                  <a:off x="208810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接點 49">
                  <a:extLst>
                    <a:ext uri="{FF2B5EF4-FFF2-40B4-BE49-F238E27FC236}">
                      <a16:creationId xmlns:a16="http://schemas.microsoft.com/office/drawing/2014/main" id="{F4A16692-6954-4C9B-8C91-B45E6421D85B}"/>
                    </a:ext>
                  </a:extLst>
                </p:cNvPr>
                <p:cNvCxnSpPr/>
                <p:nvPr/>
              </p:nvCxnSpPr>
              <p:spPr>
                <a:xfrm>
                  <a:off x="232694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接點 50">
                  <a:extLst>
                    <a:ext uri="{FF2B5EF4-FFF2-40B4-BE49-F238E27FC236}">
                      <a16:creationId xmlns:a16="http://schemas.microsoft.com/office/drawing/2014/main" id="{B1C92B10-024F-47CE-8CBA-6445B02B5754}"/>
                    </a:ext>
                  </a:extLst>
                </p:cNvPr>
                <p:cNvCxnSpPr/>
                <p:nvPr/>
              </p:nvCxnSpPr>
              <p:spPr>
                <a:xfrm>
                  <a:off x="255895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接點 51">
                  <a:extLst>
                    <a:ext uri="{FF2B5EF4-FFF2-40B4-BE49-F238E27FC236}">
                      <a16:creationId xmlns:a16="http://schemas.microsoft.com/office/drawing/2014/main" id="{D5C19A71-04DC-4012-9A7E-17CBE3A0AA51}"/>
                    </a:ext>
                  </a:extLst>
                </p:cNvPr>
                <p:cNvCxnSpPr/>
                <p:nvPr/>
              </p:nvCxnSpPr>
              <p:spPr>
                <a:xfrm>
                  <a:off x="279096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接點 52">
                  <a:extLst>
                    <a:ext uri="{FF2B5EF4-FFF2-40B4-BE49-F238E27FC236}">
                      <a16:creationId xmlns:a16="http://schemas.microsoft.com/office/drawing/2014/main" id="{5B72DD97-576E-439C-A7FC-6BD053595DD9}"/>
                    </a:ext>
                  </a:extLst>
                </p:cNvPr>
                <p:cNvCxnSpPr/>
                <p:nvPr/>
              </p:nvCxnSpPr>
              <p:spPr>
                <a:xfrm>
                  <a:off x="302297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線接點 53">
                  <a:extLst>
                    <a:ext uri="{FF2B5EF4-FFF2-40B4-BE49-F238E27FC236}">
                      <a16:creationId xmlns:a16="http://schemas.microsoft.com/office/drawing/2014/main" id="{7D0E7FE2-634B-4C40-B81C-55A5AF914DE9}"/>
                    </a:ext>
                  </a:extLst>
                </p:cNvPr>
                <p:cNvCxnSpPr/>
                <p:nvPr/>
              </p:nvCxnSpPr>
              <p:spPr>
                <a:xfrm>
                  <a:off x="325499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線接點 54">
                  <a:extLst>
                    <a:ext uri="{FF2B5EF4-FFF2-40B4-BE49-F238E27FC236}">
                      <a16:creationId xmlns:a16="http://schemas.microsoft.com/office/drawing/2014/main" id="{DDBB3A80-A64C-4398-B433-D1C14729BF05}"/>
                    </a:ext>
                  </a:extLst>
                </p:cNvPr>
                <p:cNvCxnSpPr/>
                <p:nvPr/>
              </p:nvCxnSpPr>
              <p:spPr>
                <a:xfrm>
                  <a:off x="3487003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線接點 55">
                  <a:extLst>
                    <a:ext uri="{FF2B5EF4-FFF2-40B4-BE49-F238E27FC236}">
                      <a16:creationId xmlns:a16="http://schemas.microsoft.com/office/drawing/2014/main" id="{A08567EA-3CED-4C75-9999-AEDCF10B100D}"/>
                    </a:ext>
                  </a:extLst>
                </p:cNvPr>
                <p:cNvCxnSpPr/>
                <p:nvPr/>
              </p:nvCxnSpPr>
              <p:spPr>
                <a:xfrm>
                  <a:off x="3719015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線接點 56">
                  <a:extLst>
                    <a:ext uri="{FF2B5EF4-FFF2-40B4-BE49-F238E27FC236}">
                      <a16:creationId xmlns:a16="http://schemas.microsoft.com/office/drawing/2014/main" id="{6E566946-C7C2-4E78-A3AC-D4433826F690}"/>
                    </a:ext>
                  </a:extLst>
                </p:cNvPr>
                <p:cNvCxnSpPr/>
                <p:nvPr/>
              </p:nvCxnSpPr>
              <p:spPr>
                <a:xfrm>
                  <a:off x="3951027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線接點 57">
                  <a:extLst>
                    <a:ext uri="{FF2B5EF4-FFF2-40B4-BE49-F238E27FC236}">
                      <a16:creationId xmlns:a16="http://schemas.microsoft.com/office/drawing/2014/main" id="{379E9D93-6A00-4CD7-A43A-367958B26016}"/>
                    </a:ext>
                  </a:extLst>
                </p:cNvPr>
                <p:cNvCxnSpPr/>
                <p:nvPr/>
              </p:nvCxnSpPr>
              <p:spPr>
                <a:xfrm>
                  <a:off x="4183039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線接點 58">
                  <a:extLst>
                    <a:ext uri="{FF2B5EF4-FFF2-40B4-BE49-F238E27FC236}">
                      <a16:creationId xmlns:a16="http://schemas.microsoft.com/office/drawing/2014/main" id="{365FF5B4-6BB9-47F8-AB10-4DFECE5B0F45}"/>
                    </a:ext>
                  </a:extLst>
                </p:cNvPr>
                <p:cNvCxnSpPr/>
                <p:nvPr/>
              </p:nvCxnSpPr>
              <p:spPr>
                <a:xfrm>
                  <a:off x="4415051" y="0"/>
                  <a:ext cx="0" cy="720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" name="直線接點 38">
                <a:extLst>
                  <a:ext uri="{FF2B5EF4-FFF2-40B4-BE49-F238E27FC236}">
                    <a16:creationId xmlns:a16="http://schemas.microsoft.com/office/drawing/2014/main" id="{6B387D0D-6DF0-4E94-8E4A-AE4A6A3A6408}"/>
                  </a:ext>
                </a:extLst>
              </p:cNvPr>
              <p:cNvCxnSpPr/>
              <p:nvPr/>
            </p:nvCxnSpPr>
            <p:spPr>
              <a:xfrm>
                <a:off x="0" y="34119"/>
                <a:ext cx="4644506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群組 14">
              <a:extLst>
                <a:ext uri="{FF2B5EF4-FFF2-40B4-BE49-F238E27FC236}">
                  <a16:creationId xmlns:a16="http://schemas.microsoft.com/office/drawing/2014/main" id="{957653C2-43E3-46FF-BAD7-DC11E0092247}"/>
                </a:ext>
              </a:extLst>
            </p:cNvPr>
            <p:cNvGrpSpPr/>
            <p:nvPr/>
          </p:nvGrpSpPr>
          <p:grpSpPr>
            <a:xfrm>
              <a:off x="68239" y="0"/>
              <a:ext cx="4625568" cy="231775"/>
              <a:chOff x="0" y="0"/>
              <a:chExt cx="4625568" cy="231775"/>
            </a:xfrm>
          </p:grpSpPr>
          <p:grpSp>
            <p:nvGrpSpPr>
              <p:cNvPr id="16" name="群組 15">
                <a:extLst>
                  <a:ext uri="{FF2B5EF4-FFF2-40B4-BE49-F238E27FC236}">
                    <a16:creationId xmlns:a16="http://schemas.microsoft.com/office/drawing/2014/main" id="{1F6BFBFF-B996-470F-B806-29C138696BD6}"/>
                  </a:ext>
                </a:extLst>
              </p:cNvPr>
              <p:cNvGrpSpPr/>
              <p:nvPr/>
            </p:nvGrpSpPr>
            <p:grpSpPr>
              <a:xfrm>
                <a:off x="0" y="0"/>
                <a:ext cx="2107555" cy="231775"/>
                <a:chOff x="0" y="0"/>
                <a:chExt cx="2107555" cy="231775"/>
              </a:xfrm>
            </p:grpSpPr>
            <p:sp>
              <p:nvSpPr>
                <p:cNvPr id="29" name="文字方塊 28">
                  <a:extLst>
                    <a:ext uri="{FF2B5EF4-FFF2-40B4-BE49-F238E27FC236}">
                      <a16:creationId xmlns:a16="http://schemas.microsoft.com/office/drawing/2014/main" id="{3E626FFA-D2FA-4E0A-8610-F2EC62CEE998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0" name="文字方塊 71">
                  <a:extLst>
                    <a:ext uri="{FF2B5EF4-FFF2-40B4-BE49-F238E27FC236}">
                      <a16:creationId xmlns:a16="http://schemas.microsoft.com/office/drawing/2014/main" id="{B4E041FF-A4FF-4EF1-BD09-5E916C41675B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1" name="文字方塊 72">
                  <a:extLst>
                    <a:ext uri="{FF2B5EF4-FFF2-40B4-BE49-F238E27FC236}">
                      <a16:creationId xmlns:a16="http://schemas.microsoft.com/office/drawing/2014/main" id="{9233AEAF-EAE7-48BE-9EE7-598BB9684B59}"/>
                    </a:ext>
                  </a:extLst>
                </p:cNvPr>
                <p:cNvSpPr txBox="1"/>
                <p:nvPr/>
              </p:nvSpPr>
              <p:spPr>
                <a:xfrm>
                  <a:off x="4708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2" name="文字方塊 73">
                  <a:extLst>
                    <a:ext uri="{FF2B5EF4-FFF2-40B4-BE49-F238E27FC236}">
                      <a16:creationId xmlns:a16="http://schemas.microsoft.com/office/drawing/2014/main" id="{D888AF8B-BD50-4E85-9D8F-B20F533E25A8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3" name="文字方塊 74">
                  <a:extLst>
                    <a:ext uri="{FF2B5EF4-FFF2-40B4-BE49-F238E27FC236}">
                      <a16:creationId xmlns:a16="http://schemas.microsoft.com/office/drawing/2014/main" id="{C3AD60EB-9A6B-4334-98E0-63FAB64FBCC7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4" name="文字方塊 75">
                  <a:extLst>
                    <a:ext uri="{FF2B5EF4-FFF2-40B4-BE49-F238E27FC236}">
                      <a16:creationId xmlns:a16="http://schemas.microsoft.com/office/drawing/2014/main" id="{90F6B5CB-7B2D-4AF0-9D28-232535288C07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6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5" name="文字方塊 76">
                  <a:extLst>
                    <a:ext uri="{FF2B5EF4-FFF2-40B4-BE49-F238E27FC236}">
                      <a16:creationId xmlns:a16="http://schemas.microsoft.com/office/drawing/2014/main" id="{2F131880-830D-4355-AB8C-AD0039087D6D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6" name="文字方塊 77">
                  <a:extLst>
                    <a:ext uri="{FF2B5EF4-FFF2-40B4-BE49-F238E27FC236}">
                      <a16:creationId xmlns:a16="http://schemas.microsoft.com/office/drawing/2014/main" id="{188A1C11-7365-447C-9EAE-E335E860EBF7}"/>
                    </a:ext>
                  </a:extLst>
                </p:cNvPr>
                <p:cNvSpPr txBox="1"/>
                <p:nvPr/>
              </p:nvSpPr>
              <p:spPr>
                <a:xfrm>
                  <a:off x="162408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7" name="文字方塊 78">
                  <a:extLst>
                    <a:ext uri="{FF2B5EF4-FFF2-40B4-BE49-F238E27FC236}">
                      <a16:creationId xmlns:a16="http://schemas.microsoft.com/office/drawing/2014/main" id="{51F4278B-A60E-4BDE-BD7C-6C362F41C172}"/>
                    </a:ext>
                  </a:extLst>
                </p:cNvPr>
                <p:cNvSpPr txBox="1"/>
                <p:nvPr/>
              </p:nvSpPr>
              <p:spPr>
                <a:xfrm>
                  <a:off x="1856095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9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群組 16">
                <a:extLst>
                  <a:ext uri="{FF2B5EF4-FFF2-40B4-BE49-F238E27FC236}">
                    <a16:creationId xmlns:a16="http://schemas.microsoft.com/office/drawing/2014/main" id="{B7521476-DB06-430A-82EA-D0D97A79497F}"/>
                  </a:ext>
                </a:extLst>
              </p:cNvPr>
              <p:cNvGrpSpPr/>
              <p:nvPr/>
            </p:nvGrpSpPr>
            <p:grpSpPr>
              <a:xfrm>
                <a:off x="2047164" y="0"/>
                <a:ext cx="2578404" cy="231775"/>
                <a:chOff x="0" y="0"/>
                <a:chExt cx="2578404" cy="231775"/>
              </a:xfrm>
            </p:grpSpPr>
            <p:sp>
              <p:nvSpPr>
                <p:cNvPr id="18" name="文字方塊 79">
                  <a:extLst>
                    <a:ext uri="{FF2B5EF4-FFF2-40B4-BE49-F238E27FC236}">
                      <a16:creationId xmlns:a16="http://schemas.microsoft.com/office/drawing/2014/main" id="{CB8D0584-8164-41AA-880C-DE941454C9AD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266288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" name="文字方塊 80">
                  <a:extLst>
                    <a:ext uri="{FF2B5EF4-FFF2-40B4-BE49-F238E27FC236}">
                      <a16:creationId xmlns:a16="http://schemas.microsoft.com/office/drawing/2014/main" id="{03D9AB76-06D1-49C4-BD18-8F2E2C4C379A}"/>
                    </a:ext>
                  </a:extLst>
                </p:cNvPr>
                <p:cNvSpPr txBox="1"/>
                <p:nvPr/>
              </p:nvSpPr>
              <p:spPr>
                <a:xfrm>
                  <a:off x="23201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11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0" name="文字方塊 81">
                  <a:extLst>
                    <a:ext uri="{FF2B5EF4-FFF2-40B4-BE49-F238E27FC236}">
                      <a16:creationId xmlns:a16="http://schemas.microsoft.com/office/drawing/2014/main" id="{7E892073-8B3E-4719-8007-D4465FB45519}"/>
                    </a:ext>
                  </a:extLst>
                </p:cNvPr>
                <p:cNvSpPr txBox="1"/>
                <p:nvPr/>
              </p:nvSpPr>
              <p:spPr>
                <a:xfrm>
                  <a:off x="46402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12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1" name="文字方塊 82">
                  <a:extLst>
                    <a:ext uri="{FF2B5EF4-FFF2-40B4-BE49-F238E27FC236}">
                      <a16:creationId xmlns:a16="http://schemas.microsoft.com/office/drawing/2014/main" id="{174689B4-386D-415C-AE04-A900BB5B80E5}"/>
                    </a:ext>
                  </a:extLst>
                </p:cNvPr>
                <p:cNvSpPr txBox="1"/>
                <p:nvPr/>
              </p:nvSpPr>
              <p:spPr>
                <a:xfrm>
                  <a:off x="696036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13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2" name="文字方塊 83">
                  <a:extLst>
                    <a:ext uri="{FF2B5EF4-FFF2-40B4-BE49-F238E27FC236}">
                      <a16:creationId xmlns:a16="http://schemas.microsoft.com/office/drawing/2014/main" id="{33B4AAD2-DCA5-4C60-88AB-CEAE508C2C93}"/>
                    </a:ext>
                  </a:extLst>
                </p:cNvPr>
                <p:cNvSpPr txBox="1"/>
                <p:nvPr/>
              </p:nvSpPr>
              <p:spPr>
                <a:xfrm>
                  <a:off x="92804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14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3" name="文字方塊 84">
                  <a:extLst>
                    <a:ext uri="{FF2B5EF4-FFF2-40B4-BE49-F238E27FC236}">
                      <a16:creationId xmlns:a16="http://schemas.microsoft.com/office/drawing/2014/main" id="{8351F053-1E55-492B-9C26-C823DA42A6AE}"/>
                    </a:ext>
                  </a:extLst>
                </p:cNvPr>
                <p:cNvSpPr txBox="1"/>
                <p:nvPr/>
              </p:nvSpPr>
              <p:spPr>
                <a:xfrm>
                  <a:off x="116006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15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4" name="文字方塊 85">
                  <a:extLst>
                    <a:ext uri="{FF2B5EF4-FFF2-40B4-BE49-F238E27FC236}">
                      <a16:creationId xmlns:a16="http://schemas.microsoft.com/office/drawing/2014/main" id="{5FF6D3C2-94BC-4193-BB84-3E6F213E4B09}"/>
                    </a:ext>
                  </a:extLst>
                </p:cNvPr>
                <p:cNvSpPr txBox="1"/>
                <p:nvPr/>
              </p:nvSpPr>
              <p:spPr>
                <a:xfrm>
                  <a:off x="139207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16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5" name="文字方塊 86">
                  <a:extLst>
                    <a:ext uri="{FF2B5EF4-FFF2-40B4-BE49-F238E27FC236}">
                      <a16:creationId xmlns:a16="http://schemas.microsoft.com/office/drawing/2014/main" id="{ABE34B2D-2432-4814-A22E-48321843DF64}"/>
                    </a:ext>
                  </a:extLst>
                </p:cNvPr>
                <p:cNvSpPr txBox="1"/>
                <p:nvPr/>
              </p:nvSpPr>
              <p:spPr>
                <a:xfrm>
                  <a:off x="1630908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17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6" name="文字方塊 87">
                  <a:extLst>
                    <a:ext uri="{FF2B5EF4-FFF2-40B4-BE49-F238E27FC236}">
                      <a16:creationId xmlns:a16="http://schemas.microsoft.com/office/drawing/2014/main" id="{88B63023-696F-43AB-A55A-765CA879CDDA}"/>
                    </a:ext>
                  </a:extLst>
                </p:cNvPr>
                <p:cNvSpPr txBox="1"/>
                <p:nvPr/>
              </p:nvSpPr>
              <p:spPr>
                <a:xfrm>
                  <a:off x="1862920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18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7" name="文字方塊 88">
                  <a:extLst>
                    <a:ext uri="{FF2B5EF4-FFF2-40B4-BE49-F238E27FC236}">
                      <a16:creationId xmlns:a16="http://schemas.microsoft.com/office/drawing/2014/main" id="{4FE4D952-C3BD-4E16-9B09-ACCF84C1586E}"/>
                    </a:ext>
                  </a:extLst>
                </p:cNvPr>
                <p:cNvSpPr txBox="1"/>
                <p:nvPr/>
              </p:nvSpPr>
              <p:spPr>
                <a:xfrm>
                  <a:off x="2094932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dirty="0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19</a:t>
                  </a:r>
                  <a:endParaRPr lang="zh-TW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8" name="文字方塊 89">
                  <a:extLst>
                    <a:ext uri="{FF2B5EF4-FFF2-40B4-BE49-F238E27FC236}">
                      <a16:creationId xmlns:a16="http://schemas.microsoft.com/office/drawing/2014/main" id="{79ACE5DF-7EF9-4291-A7F1-306AAC7943F5}"/>
                    </a:ext>
                  </a:extLst>
                </p:cNvPr>
                <p:cNvSpPr txBox="1"/>
                <p:nvPr/>
              </p:nvSpPr>
              <p:spPr>
                <a:xfrm>
                  <a:off x="2326944" y="0"/>
                  <a:ext cx="251460" cy="2317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>
                      <a:solidFill>
                        <a:srgbClr val="000000"/>
                      </a:solidFill>
                      <a:effectLst/>
                      <a:latin typeface="Courier New" panose="02070309020205020404" pitchFamily="49" charset="0"/>
                      <a:ea typeface="新細明體" panose="02020500000000000000" pitchFamily="18" charset="-120"/>
                    </a:rPr>
                    <a:t>20</a:t>
                  </a:r>
                  <a:endParaRPr lang="zh-TW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60" name="群組 59">
            <a:extLst>
              <a:ext uri="{FF2B5EF4-FFF2-40B4-BE49-F238E27FC236}">
                <a16:creationId xmlns:a16="http://schemas.microsoft.com/office/drawing/2014/main" id="{C408AA6A-6EA5-41D4-9D6C-0671D35EBE0C}"/>
              </a:ext>
            </a:extLst>
          </p:cNvPr>
          <p:cNvGrpSpPr/>
          <p:nvPr/>
        </p:nvGrpSpPr>
        <p:grpSpPr>
          <a:xfrm>
            <a:off x="1751898" y="6169813"/>
            <a:ext cx="2503627" cy="92728"/>
            <a:chOff x="-190286" y="1762970"/>
            <a:chExt cx="2504016" cy="92728"/>
          </a:xfrm>
        </p:grpSpPr>
        <p:cxnSp>
          <p:nvCxnSpPr>
            <p:cNvPr id="61" name="直線接點 60">
              <a:extLst>
                <a:ext uri="{FF2B5EF4-FFF2-40B4-BE49-F238E27FC236}">
                  <a16:creationId xmlns:a16="http://schemas.microsoft.com/office/drawing/2014/main" id="{52A0C115-2678-4DCD-AE26-D5ABA51A34DA}"/>
                </a:ext>
              </a:extLst>
            </p:cNvPr>
            <p:cNvCxnSpPr>
              <a:cxnSpLocks/>
            </p:cNvCxnSpPr>
            <p:nvPr/>
          </p:nvCxnSpPr>
          <p:spPr>
            <a:xfrm>
              <a:off x="-190286" y="1762970"/>
              <a:ext cx="178512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接點 61">
              <a:extLst>
                <a:ext uri="{FF2B5EF4-FFF2-40B4-BE49-F238E27FC236}">
                  <a16:creationId xmlns:a16="http://schemas.microsoft.com/office/drawing/2014/main" id="{5F2E28EB-85C0-4CBD-8F76-8267AB04C309}"/>
                </a:ext>
              </a:extLst>
            </p:cNvPr>
            <p:cNvCxnSpPr>
              <a:cxnSpLocks/>
            </p:cNvCxnSpPr>
            <p:nvPr/>
          </p:nvCxnSpPr>
          <p:spPr>
            <a:xfrm>
              <a:off x="1227648" y="1855698"/>
              <a:ext cx="1086082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群組 64">
            <a:extLst>
              <a:ext uri="{FF2B5EF4-FFF2-40B4-BE49-F238E27FC236}">
                <a16:creationId xmlns:a16="http://schemas.microsoft.com/office/drawing/2014/main" id="{E714A201-7D13-49A8-A3EB-607F152E5335}"/>
              </a:ext>
            </a:extLst>
          </p:cNvPr>
          <p:cNvGrpSpPr/>
          <p:nvPr/>
        </p:nvGrpSpPr>
        <p:grpSpPr>
          <a:xfrm>
            <a:off x="1516286" y="5814837"/>
            <a:ext cx="3005080" cy="814383"/>
            <a:chOff x="1516286" y="5814837"/>
            <a:chExt cx="3005080" cy="814383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2268F83E-6C6A-4137-AC98-DAEB300FC560}"/>
                </a:ext>
              </a:extLst>
            </p:cNvPr>
            <p:cNvSpPr/>
            <p:nvPr/>
          </p:nvSpPr>
          <p:spPr>
            <a:xfrm>
              <a:off x="2963233" y="6259888"/>
              <a:ext cx="3914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>
                  <a:solidFill>
                    <a:srgbClr val="FF0000"/>
                  </a:solidFill>
                  <a:latin typeface="Calibri" panose="020F0502020204030204" pitchFamily="34" charset="0"/>
                </a:rPr>
                <a:t>s2</a:t>
              </a:r>
              <a:endParaRPr lang="zh-HK" altLang="en-US" dirty="0"/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7EB19506-8C8D-4106-9606-34D97A2389E6}"/>
                </a:ext>
              </a:extLst>
            </p:cNvPr>
            <p:cNvSpPr/>
            <p:nvPr/>
          </p:nvSpPr>
          <p:spPr>
            <a:xfrm>
              <a:off x="3332523" y="5814837"/>
              <a:ext cx="4171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>
                  <a:solidFill>
                    <a:srgbClr val="FF0000"/>
                  </a:solidFill>
                  <a:latin typeface="Calibri" panose="020F0502020204030204" pitchFamily="34" charset="0"/>
                </a:rPr>
                <a:t>e1</a:t>
              </a:r>
              <a:endParaRPr lang="zh-HK" altLang="en-US" dirty="0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12B69CD0-1278-418E-8430-144832B261B3}"/>
                </a:ext>
              </a:extLst>
            </p:cNvPr>
            <p:cNvSpPr/>
            <p:nvPr/>
          </p:nvSpPr>
          <p:spPr>
            <a:xfrm>
              <a:off x="1516286" y="5822052"/>
              <a:ext cx="3914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>
                  <a:solidFill>
                    <a:srgbClr val="FF0000"/>
                  </a:solidFill>
                  <a:latin typeface="Calibri" panose="020F0502020204030204" pitchFamily="34" charset="0"/>
                </a:rPr>
                <a:t>s1</a:t>
              </a:r>
              <a:endParaRPr lang="zh-HK" altLang="en-US" dirty="0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7C89BB0F-247A-4326-B43D-0D700000CBA5}"/>
                </a:ext>
              </a:extLst>
            </p:cNvPr>
            <p:cNvSpPr/>
            <p:nvPr/>
          </p:nvSpPr>
          <p:spPr>
            <a:xfrm>
              <a:off x="4104264" y="6259888"/>
              <a:ext cx="4171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>
                  <a:solidFill>
                    <a:srgbClr val="FF0000"/>
                  </a:solidFill>
                  <a:latin typeface="Calibri" panose="020F0502020204030204" pitchFamily="34" charset="0"/>
                </a:rPr>
                <a:t>e2</a:t>
              </a:r>
              <a:endParaRPr lang="zh-HK" altLang="en-US" dirty="0"/>
            </a:p>
          </p:txBody>
        </p:sp>
      </p:grpSp>
      <p:sp>
        <p:nvSpPr>
          <p:cNvPr id="68" name="矩形 67">
            <a:extLst>
              <a:ext uri="{FF2B5EF4-FFF2-40B4-BE49-F238E27FC236}">
                <a16:creationId xmlns:a16="http://schemas.microsoft.com/office/drawing/2014/main" id="{1E33D056-64C9-4CC1-8F91-A840F07A2731}"/>
              </a:ext>
            </a:extLst>
          </p:cNvPr>
          <p:cNvSpPr/>
          <p:nvPr/>
        </p:nvSpPr>
        <p:spPr>
          <a:xfrm>
            <a:off x="6793374" y="300962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是否重疊</a:t>
            </a:r>
            <a:endParaRPr lang="zh-HK" altLang="en-US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B6BF661E-A7C1-4911-B031-FA1E237678E9}"/>
              </a:ext>
            </a:extLst>
          </p:cNvPr>
          <p:cNvSpPr/>
          <p:nvPr/>
        </p:nvSpPr>
        <p:spPr>
          <a:xfrm>
            <a:off x="3799354" y="122025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簡化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3900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BE8D63B-6367-4FEB-B050-E97FC2C17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16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90641E1-DF6B-4939-BAD0-C47DE1B31C7C}"/>
              </a:ext>
            </a:extLst>
          </p:cNvPr>
          <p:cNvSpPr/>
          <p:nvPr/>
        </p:nvSpPr>
        <p:spPr>
          <a:xfrm>
            <a:off x="487680" y="408956"/>
            <a:ext cx="6290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(c) L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是一條包含橫線的</a:t>
            </a:r>
            <a:r>
              <a:rPr lang="zh-TW" altLang="zh-HK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鏈表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en-US" altLang="zh-TW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</a:rPr>
              <a:t>L[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</a:rPr>
              <a:t>]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表示</a:t>
            </a:r>
            <a:r>
              <a:rPr lang="zh-TW" altLang="zh-HK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zh-HK" dirty="0" err="1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</a:rPr>
              <a:t>i</a:t>
            </a:r>
            <a:r>
              <a:rPr lang="zh-TW" altLang="zh-HK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個節點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，內含一條橫線</a:t>
            </a:r>
            <a:r>
              <a:rPr lang="zh-TW" altLang="zh-HK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altLang="zh-HK" dirty="0">
                <a:solidFill>
                  <a:srgbClr val="000000"/>
                </a:solidFill>
                <a:latin typeface="Courier New" panose="02070309020205020404" pitchFamily="49" charset="0"/>
              </a:rPr>
              <a:t>L[</a:t>
            </a:r>
            <a:r>
              <a:rPr lang="en-US" altLang="zh-HK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latin typeface="Courier New" panose="02070309020205020404" pitchFamily="49" charset="0"/>
              </a:rPr>
              <a:t>]</a:t>
            </a:r>
            <a:r>
              <a:rPr lang="en-US" altLang="zh-HK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</a:rPr>
              <a:t>.s</a:t>
            </a:r>
            <a:r>
              <a:rPr lang="en-US" altLang="zh-HK" dirty="0">
                <a:solidFill>
                  <a:srgbClr val="000000"/>
                </a:solidFill>
                <a:latin typeface="Courier New" panose="02070309020205020404" pitchFamily="49" charset="0"/>
              </a:rPr>
              <a:t>, L[</a:t>
            </a:r>
            <a:r>
              <a:rPr lang="en-US" altLang="zh-HK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latin typeface="Courier New" panose="02070309020205020404" pitchFamily="49" charset="0"/>
              </a:rPr>
              <a:t>]</a:t>
            </a:r>
            <a:r>
              <a:rPr lang="en-US" altLang="zh-HK" dirty="0">
                <a:solidFill>
                  <a:srgbClr val="000000"/>
                </a:solidFill>
                <a:highlight>
                  <a:srgbClr val="00FFFF"/>
                </a:highlight>
                <a:latin typeface="Courier New" panose="02070309020205020404" pitchFamily="49" charset="0"/>
              </a:rPr>
              <a:t>.e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小珊編寫以下偽代碼，來</a:t>
            </a:r>
            <a:r>
              <a:rPr lang="zh-TW" altLang="zh-HK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合併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所有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L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內</a:t>
            </a:r>
            <a:r>
              <a:rPr lang="zh-TW" altLang="zh-HK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重疊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的橫線。</a:t>
            </a:r>
            <a:endParaRPr lang="en-US" altLang="zh-TW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使用</a:t>
            </a:r>
            <a:r>
              <a:rPr lang="en-US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MH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完成以下偽代碼。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F8DC183C-3D37-4E54-AB45-DC36B0016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812636"/>
              </p:ext>
            </p:extLst>
          </p:nvPr>
        </p:nvGraphicFramePr>
        <p:xfrm>
          <a:off x="1133474" y="2057050"/>
          <a:ext cx="6664325" cy="20133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64325">
                  <a:extLst>
                    <a:ext uri="{9D8B030D-6E8A-4147-A177-3AD203B41FA5}">
                      <a16:colId xmlns:a16="http://schemas.microsoft.com/office/drawing/2014/main" val="41464066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5334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L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內任何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L[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L[j]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，執行</a:t>
                      </a:r>
                    </a:p>
                    <a:p>
                      <a:pPr defTabSz="5334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00" dirty="0" err="1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&lt;&gt;j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如果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CO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800" b="0" kern="100" dirty="0">
                          <a:solidFill>
                            <a:srgbClr val="00B0F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L[</a:t>
                      </a:r>
                      <a:r>
                        <a:rPr lang="en-US" sz="1800" b="0" kern="100" dirty="0" err="1">
                          <a:solidFill>
                            <a:srgbClr val="00B0F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rgbClr val="00B0F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.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s,</a:t>
                      </a:r>
                      <a:r>
                        <a:rPr lang="en-US" sz="1800" b="0" kern="100" dirty="0" err="1">
                          <a:solidFill>
                            <a:srgbClr val="00B0F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</a:t>
                      </a:r>
                      <a:r>
                        <a:rPr lang="en-US" sz="1800" b="0" kern="100" dirty="0">
                          <a:solidFill>
                            <a:srgbClr val="00B0F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</a:t>
                      </a:r>
                      <a:r>
                        <a:rPr lang="en-US" sz="1800" b="0" kern="100" dirty="0" err="1">
                          <a:solidFill>
                            <a:srgbClr val="00B0F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en-US" sz="1800" b="0" kern="100" dirty="0">
                          <a:solidFill>
                            <a:srgbClr val="00B0F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.e, </a:t>
                      </a:r>
                      <a:r>
                        <a:rPr lang="en-US" sz="1800" b="0" kern="100" dirty="0">
                          <a:solidFill>
                            <a:srgbClr val="7030A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L[j]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.</a:t>
                      </a:r>
                      <a:r>
                        <a:rPr lang="en-US" sz="1800" b="0" kern="100" dirty="0" err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s,</a:t>
                      </a:r>
                      <a:r>
                        <a:rPr lang="en-US" sz="1800" b="0" kern="100" dirty="0" err="1">
                          <a:solidFill>
                            <a:srgbClr val="7030A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</a:t>
                      </a:r>
                      <a:r>
                        <a:rPr lang="en-US" sz="1800" b="0" kern="100" dirty="0">
                          <a:solidFill>
                            <a:srgbClr val="7030A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[j]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.e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則</a:t>
                      </a:r>
                    </a:p>
                    <a:p>
                      <a:pPr defTabSz="5334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從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L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移除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L[___]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和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L[___]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defTabSz="5334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		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插入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	</a:t>
                      </a:r>
                      <a:r>
                        <a:rPr lang="en-US" sz="1800" b="0" u="sng" kern="100" dirty="0">
                          <a:solidFill>
                            <a:schemeClr val="tx1"/>
                          </a:solidFill>
                          <a:effectLst/>
                        </a:rPr>
                        <a:t>							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於</a:t>
                      </a: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L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內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315538"/>
                  </a:ext>
                </a:extLst>
              </a:tr>
            </a:tbl>
          </a:graphicData>
        </a:graphic>
      </p:graphicFrame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44F8DA3-EDDE-4200-B7EA-09960038A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9FED66-8F6D-49D1-B837-8252C77702E3}"/>
              </a:ext>
            </a:extLst>
          </p:cNvPr>
          <p:cNvSpPr/>
          <p:nvPr/>
        </p:nvSpPr>
        <p:spPr>
          <a:xfrm>
            <a:off x="3867739" y="3276479"/>
            <a:ext cx="243978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000" dirty="0" err="1">
                <a:solidFill>
                  <a:srgbClr val="FF0000"/>
                </a:solidFill>
                <a:latin typeface="Calibri" panose="020F0502020204030204" pitchFamily="34" charset="0"/>
              </a:rPr>
              <a:t>i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F5E76C-6DAE-4EF0-B9E6-D24AE6255DFA}"/>
              </a:ext>
            </a:extLst>
          </p:cNvPr>
          <p:cNvSpPr/>
          <p:nvPr/>
        </p:nvSpPr>
        <p:spPr>
          <a:xfrm>
            <a:off x="4685573" y="3276479"/>
            <a:ext cx="243978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j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DB833DA-271B-4A09-8CE3-D5570553DCAC}"/>
              </a:ext>
            </a:extLst>
          </p:cNvPr>
          <p:cNvSpPr/>
          <p:nvPr/>
        </p:nvSpPr>
        <p:spPr>
          <a:xfrm>
            <a:off x="3677239" y="3718931"/>
            <a:ext cx="3100529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MH(</a:t>
            </a:r>
            <a:r>
              <a:rPr lang="en-US" altLang="zh-HK" sz="2000" dirty="0">
                <a:solidFill>
                  <a:srgbClr val="00B0F0"/>
                </a:solidFill>
                <a:latin typeface="Calibri" panose="020F0502020204030204" pitchFamily="34" charset="0"/>
              </a:rPr>
              <a:t>L[</a:t>
            </a:r>
            <a:r>
              <a:rPr lang="en-US" altLang="zh-HK" sz="2000" dirty="0" err="1">
                <a:solidFill>
                  <a:srgbClr val="00B0F0"/>
                </a:solidFill>
                <a:latin typeface="Calibri" panose="020F0502020204030204" pitchFamily="34" charset="0"/>
              </a:rPr>
              <a:t>i</a:t>
            </a:r>
            <a:r>
              <a:rPr lang="en-US" altLang="zh-HK" sz="2000" dirty="0">
                <a:solidFill>
                  <a:srgbClr val="00B0F0"/>
                </a:solidFill>
                <a:latin typeface="Calibri" panose="020F0502020204030204" pitchFamily="34" charset="0"/>
              </a:rPr>
              <a:t>]</a:t>
            </a:r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.s, </a:t>
            </a:r>
            <a:r>
              <a:rPr lang="en-US" altLang="zh-HK" sz="2000" dirty="0">
                <a:solidFill>
                  <a:srgbClr val="00B0F0"/>
                </a:solidFill>
                <a:latin typeface="Calibri" panose="020F0502020204030204" pitchFamily="34" charset="0"/>
              </a:rPr>
              <a:t>L[</a:t>
            </a:r>
            <a:r>
              <a:rPr lang="en-US" altLang="zh-HK" sz="2000" dirty="0" err="1">
                <a:solidFill>
                  <a:srgbClr val="00B0F0"/>
                </a:solidFill>
                <a:latin typeface="Calibri" panose="020F0502020204030204" pitchFamily="34" charset="0"/>
              </a:rPr>
              <a:t>i</a:t>
            </a:r>
            <a:r>
              <a:rPr lang="en-US" altLang="zh-HK" sz="2000" dirty="0">
                <a:solidFill>
                  <a:srgbClr val="00B0F0"/>
                </a:solidFill>
                <a:latin typeface="Calibri" panose="020F0502020204030204" pitchFamily="34" charset="0"/>
              </a:rPr>
              <a:t>]</a:t>
            </a:r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.e, </a:t>
            </a:r>
            <a:r>
              <a:rPr lang="en-US" altLang="zh-HK" sz="2000" dirty="0">
                <a:solidFill>
                  <a:srgbClr val="7030A0"/>
                </a:solidFill>
                <a:latin typeface="Calibri" panose="020F0502020204030204" pitchFamily="34" charset="0"/>
              </a:rPr>
              <a:t>L[j]</a:t>
            </a:r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.s, </a:t>
            </a:r>
            <a:r>
              <a:rPr lang="en-US" altLang="zh-HK" sz="2000" dirty="0">
                <a:solidFill>
                  <a:srgbClr val="7030A0"/>
                </a:solidFill>
                <a:latin typeface="Calibri" panose="020F0502020204030204" pitchFamily="34" charset="0"/>
              </a:rPr>
              <a:t>L[j]</a:t>
            </a:r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.e)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BF0224C-A49E-41A8-B3E5-DC37B38FD1AC}"/>
              </a:ext>
            </a:extLst>
          </p:cNvPr>
          <p:cNvSpPr/>
          <p:nvPr/>
        </p:nvSpPr>
        <p:spPr>
          <a:xfrm>
            <a:off x="4672873" y="268013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兩線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重疊</a:t>
            </a:r>
            <a:endParaRPr lang="zh-HK" altLang="en-US" dirty="0">
              <a:highlight>
                <a:srgbClr val="FFFF00"/>
              </a:highlight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37855FB-3692-4782-A4B8-8DEB4F07A452}"/>
              </a:ext>
            </a:extLst>
          </p:cNvPr>
          <p:cNvSpPr/>
          <p:nvPr/>
        </p:nvSpPr>
        <p:spPr>
          <a:xfrm>
            <a:off x="4465636" y="416138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以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簡化</a:t>
            </a:r>
            <a:r>
              <a:rPr lang="zh-TW" altLang="en-US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版</a:t>
            </a:r>
            <a:r>
              <a:rPr lang="zh-TW" altLang="en-US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取代</a:t>
            </a:r>
            <a:endParaRPr lang="zh-HK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E6EDB37-CB18-47FA-85B8-D6DF5602D268}"/>
              </a:ext>
            </a:extLst>
          </p:cNvPr>
          <p:cNvSpPr/>
          <p:nvPr/>
        </p:nvSpPr>
        <p:spPr>
          <a:xfrm>
            <a:off x="3390310" y="4972095"/>
            <a:ext cx="25651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4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</a:t>
            </a:r>
            <a:r>
              <a:rPr lang="en-US" altLang="zh-HK" sz="2400" dirty="0">
                <a:solidFill>
                  <a:srgbClr val="FF0000"/>
                </a:solidFill>
                <a:highlight>
                  <a:srgbClr val="00FF00"/>
                </a:highlight>
                <a:latin typeface="Calibri" panose="020F0502020204030204" pitchFamily="34" charset="0"/>
              </a:rPr>
              <a:t>3,10</a:t>
            </a:r>
            <a:r>
              <a:rPr lang="en-US" altLang="zh-HK" sz="24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,</a:t>
            </a:r>
            <a:r>
              <a:rPr lang="en-US" altLang="zh-HK" sz="24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</a:rPr>
              <a:t>8,16</a:t>
            </a:r>
            <a:r>
              <a:rPr lang="en-US" altLang="zh-HK" sz="24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)</a:t>
            </a:r>
            <a:r>
              <a:rPr lang="zh-TW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altLang="zh-HK" sz="24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(</a:t>
            </a:r>
            <a:r>
              <a:rPr lang="en-US" altLang="zh-HK" sz="2400" dirty="0">
                <a:solidFill>
                  <a:srgbClr val="FF0000"/>
                </a:solidFill>
                <a:highlight>
                  <a:srgbClr val="00FF00"/>
                </a:highlight>
                <a:latin typeface="Calibri" panose="020F0502020204030204" pitchFamily="34" charset="0"/>
              </a:rPr>
              <a:t>3</a:t>
            </a:r>
            <a:r>
              <a:rPr lang="en-US" altLang="zh-HK" sz="24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,</a:t>
            </a:r>
            <a:r>
              <a:rPr lang="en-US" altLang="zh-HK" sz="2400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</a:rPr>
              <a:t>16</a:t>
            </a:r>
            <a:r>
              <a:rPr lang="en-US" altLang="zh-HK" sz="24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)</a:t>
            </a:r>
            <a:endParaRPr lang="zh-HK" altLang="en-US" sz="24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CAF39F4-A113-44A5-9427-EDDD1B623BAB}"/>
              </a:ext>
            </a:extLst>
          </p:cNvPr>
          <p:cNvSpPr/>
          <p:nvPr/>
        </p:nvSpPr>
        <p:spPr>
          <a:xfrm>
            <a:off x="4572000" y="1851146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dirty="0">
                <a:solidFill>
                  <a:srgbClr val="000000"/>
                </a:solidFill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合併</a:t>
            </a:r>
            <a:r>
              <a:rPr lang="zh-TW" altLang="zh-HK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重疊</a:t>
            </a:r>
            <a:r>
              <a:rPr lang="zh-TW" altLang="zh-HK" dirty="0">
                <a:solidFill>
                  <a:srgbClr val="000000"/>
                </a:solidFill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的橫線</a:t>
            </a:r>
            <a:endParaRPr lang="zh-HK" altLang="en-US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2173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BE8D63B-6367-4FEB-B050-E97FC2C17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17</a:t>
            </a:fld>
            <a:endParaRPr lang="zh-HK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00DF020-C377-44C0-BAEF-535F9A65BFDE}"/>
              </a:ext>
            </a:extLst>
          </p:cNvPr>
          <p:cNvSpPr/>
          <p:nvPr/>
        </p:nvSpPr>
        <p:spPr>
          <a:xfrm>
            <a:off x="741868" y="3832116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完成以下瀑布模式。</a:t>
            </a:r>
            <a:endParaRPr lang="zh-HK" altLang="en-US" dirty="0"/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55678046-E838-49C7-B017-6EF5FF08A24F}"/>
              </a:ext>
            </a:extLst>
          </p:cNvPr>
          <p:cNvGrpSpPr/>
          <p:nvPr/>
        </p:nvGrpSpPr>
        <p:grpSpPr>
          <a:xfrm>
            <a:off x="2211546" y="4348807"/>
            <a:ext cx="4720907" cy="2087805"/>
            <a:chOff x="-98411" y="0"/>
            <a:chExt cx="3810603" cy="2088107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26406114-8838-44F0-879B-8E7C764D1322}"/>
                </a:ext>
              </a:extLst>
            </p:cNvPr>
            <p:cNvGrpSpPr/>
            <p:nvPr/>
          </p:nvGrpSpPr>
          <p:grpSpPr>
            <a:xfrm>
              <a:off x="-98411" y="0"/>
              <a:ext cx="1681552" cy="566382"/>
              <a:chOff x="-98411" y="0"/>
              <a:chExt cx="1681552" cy="566382"/>
            </a:xfrm>
          </p:grpSpPr>
          <p:sp>
            <p:nvSpPr>
              <p:cNvPr id="13" name="文字方塊 300">
                <a:extLst>
                  <a:ext uri="{FF2B5EF4-FFF2-40B4-BE49-F238E27FC236}">
                    <a16:creationId xmlns:a16="http://schemas.microsoft.com/office/drawing/2014/main" id="{CBCDD429-5D32-4D29-B51A-AF45A51A5180}"/>
                  </a:ext>
                </a:extLst>
              </p:cNvPr>
              <p:cNvSpPr txBox="1"/>
              <p:nvPr/>
            </p:nvSpPr>
            <p:spPr>
              <a:xfrm>
                <a:off x="-98411" y="0"/>
                <a:ext cx="1401773" cy="395785"/>
              </a:xfrm>
              <a:prstGeom prst="roundRect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用戶要求：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(A)</a:t>
                </a:r>
                <a:endParaRPr lang="zh-TW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4" name="手繪多邊形: 圖案 13">
                <a:extLst>
                  <a:ext uri="{FF2B5EF4-FFF2-40B4-BE49-F238E27FC236}">
                    <a16:creationId xmlns:a16="http://schemas.microsoft.com/office/drawing/2014/main" id="{BB46F757-ABEB-4455-BA5E-739FD3D1374D}"/>
                  </a:ext>
                </a:extLst>
              </p:cNvPr>
              <p:cNvSpPr/>
              <p:nvPr/>
            </p:nvSpPr>
            <p:spPr>
              <a:xfrm>
                <a:off x="1303362" y="170597"/>
                <a:ext cx="279779" cy="395785"/>
              </a:xfrm>
              <a:custGeom>
                <a:avLst/>
                <a:gdLst>
                  <a:gd name="connsiteX0" fmla="*/ 0 w 279779"/>
                  <a:gd name="connsiteY0" fmla="*/ 0 h 395785"/>
                  <a:gd name="connsiteX1" fmla="*/ 279779 w 279779"/>
                  <a:gd name="connsiteY1" fmla="*/ 0 h 395785"/>
                  <a:gd name="connsiteX2" fmla="*/ 279779 w 279779"/>
                  <a:gd name="connsiteY2" fmla="*/ 395785 h 39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9779" h="395785">
                    <a:moveTo>
                      <a:pt x="0" y="0"/>
                    </a:moveTo>
                    <a:lnTo>
                      <a:pt x="279779" y="0"/>
                    </a:lnTo>
                    <a:lnTo>
                      <a:pt x="279779" y="395785"/>
                    </a:lnTo>
                  </a:path>
                </a:pathLst>
              </a:custGeom>
              <a:noFill/>
              <a:ln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</p:grp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DA5321D9-6D7A-4F42-9576-19E3459BA3F3}"/>
                </a:ext>
              </a:extLst>
            </p:cNvPr>
            <p:cNvGrpSpPr/>
            <p:nvPr/>
          </p:nvGrpSpPr>
          <p:grpSpPr>
            <a:xfrm>
              <a:off x="1624084" y="1125940"/>
              <a:ext cx="1583140" cy="566382"/>
              <a:chOff x="0" y="0"/>
              <a:chExt cx="1583140" cy="566382"/>
            </a:xfrm>
          </p:grpSpPr>
          <p:sp>
            <p:nvSpPr>
              <p:cNvPr id="11" name="文字方塊 15">
                <a:extLst>
                  <a:ext uri="{FF2B5EF4-FFF2-40B4-BE49-F238E27FC236}">
                    <a16:creationId xmlns:a16="http://schemas.microsoft.com/office/drawing/2014/main" id="{3564CF81-105C-4F53-9395-3047F2434BD2}"/>
                  </a:ext>
                </a:extLst>
              </p:cNvPr>
              <p:cNvSpPr txBox="1"/>
              <p:nvPr/>
            </p:nvSpPr>
            <p:spPr>
              <a:xfrm>
                <a:off x="0" y="0"/>
                <a:ext cx="1303020" cy="395785"/>
              </a:xfrm>
              <a:prstGeom prst="roundRect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實施：</a:t>
                </a:r>
                <a:endParaRPr lang="zh-TW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2" name="手繪多邊形: 圖案 11">
                <a:extLst>
                  <a:ext uri="{FF2B5EF4-FFF2-40B4-BE49-F238E27FC236}">
                    <a16:creationId xmlns:a16="http://schemas.microsoft.com/office/drawing/2014/main" id="{39CD557F-4BEF-4A4F-BE0B-26F3BA64066E}"/>
                  </a:ext>
                </a:extLst>
              </p:cNvPr>
              <p:cNvSpPr/>
              <p:nvPr/>
            </p:nvSpPr>
            <p:spPr>
              <a:xfrm>
                <a:off x="1303361" y="170597"/>
                <a:ext cx="279779" cy="395785"/>
              </a:xfrm>
              <a:custGeom>
                <a:avLst/>
                <a:gdLst>
                  <a:gd name="connsiteX0" fmla="*/ 0 w 279779"/>
                  <a:gd name="connsiteY0" fmla="*/ 0 h 395785"/>
                  <a:gd name="connsiteX1" fmla="*/ 279779 w 279779"/>
                  <a:gd name="connsiteY1" fmla="*/ 0 h 395785"/>
                  <a:gd name="connsiteX2" fmla="*/ 279779 w 279779"/>
                  <a:gd name="connsiteY2" fmla="*/ 395785 h 39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9779" h="395785">
                    <a:moveTo>
                      <a:pt x="0" y="0"/>
                    </a:moveTo>
                    <a:lnTo>
                      <a:pt x="279779" y="0"/>
                    </a:lnTo>
                    <a:lnTo>
                      <a:pt x="279779" y="395785"/>
                    </a:lnTo>
                  </a:path>
                </a:pathLst>
              </a:custGeom>
              <a:noFill/>
              <a:ln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7" name="文字方塊 24">
              <a:extLst>
                <a:ext uri="{FF2B5EF4-FFF2-40B4-BE49-F238E27FC236}">
                  <a16:creationId xmlns:a16="http://schemas.microsoft.com/office/drawing/2014/main" id="{8234282F-27A6-4468-B1A2-9A9B184035B0}"/>
                </a:ext>
              </a:extLst>
            </p:cNvPr>
            <p:cNvSpPr txBox="1"/>
            <p:nvPr/>
          </p:nvSpPr>
          <p:spPr>
            <a:xfrm>
              <a:off x="2408830" y="1692322"/>
              <a:ext cx="1303362" cy="395785"/>
            </a:xfrm>
            <a:prstGeom prst="roundRect">
              <a:avLst/>
            </a:prstGeom>
            <a:noFill/>
            <a:ln w="6350">
              <a:solidFill>
                <a:schemeClr val="accent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zh-TW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Calibri" panose="020F0502020204030204" pitchFamily="34" charset="0"/>
                </a:rPr>
                <a:t>測試：</a:t>
              </a:r>
              <a:endParaRPr lang="zh-TW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6E4FB66B-5551-4AC6-83C6-836E08A3452E}"/>
                </a:ext>
              </a:extLst>
            </p:cNvPr>
            <p:cNvGrpSpPr/>
            <p:nvPr/>
          </p:nvGrpSpPr>
          <p:grpSpPr>
            <a:xfrm>
              <a:off x="818866" y="559558"/>
              <a:ext cx="1589964" cy="566382"/>
              <a:chOff x="0" y="0"/>
              <a:chExt cx="1589964" cy="566382"/>
            </a:xfrm>
          </p:grpSpPr>
          <p:sp>
            <p:nvSpPr>
              <p:cNvPr id="9" name="文字方塊 4">
                <a:extLst>
                  <a:ext uri="{FF2B5EF4-FFF2-40B4-BE49-F238E27FC236}">
                    <a16:creationId xmlns:a16="http://schemas.microsoft.com/office/drawing/2014/main" id="{2D9C9A75-48BB-4AC8-BD32-0EC66110124F}"/>
                  </a:ext>
                </a:extLst>
              </p:cNvPr>
              <p:cNvSpPr txBox="1"/>
              <p:nvPr/>
            </p:nvSpPr>
            <p:spPr>
              <a:xfrm>
                <a:off x="0" y="0"/>
                <a:ext cx="1303362" cy="395785"/>
              </a:xfrm>
              <a:prstGeom prst="roundRect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設計：</a:t>
                </a:r>
                <a:endParaRPr lang="zh-TW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0" name="手繪多邊形: 圖案 9">
                <a:extLst>
                  <a:ext uri="{FF2B5EF4-FFF2-40B4-BE49-F238E27FC236}">
                    <a16:creationId xmlns:a16="http://schemas.microsoft.com/office/drawing/2014/main" id="{AB54C46C-4683-4D0E-9888-4C3E02AE7042}"/>
                  </a:ext>
                </a:extLst>
              </p:cNvPr>
              <p:cNvSpPr/>
              <p:nvPr/>
            </p:nvSpPr>
            <p:spPr>
              <a:xfrm>
                <a:off x="1310185" y="170597"/>
                <a:ext cx="279779" cy="395785"/>
              </a:xfrm>
              <a:custGeom>
                <a:avLst/>
                <a:gdLst>
                  <a:gd name="connsiteX0" fmla="*/ 0 w 279779"/>
                  <a:gd name="connsiteY0" fmla="*/ 0 h 395785"/>
                  <a:gd name="connsiteX1" fmla="*/ 279779 w 279779"/>
                  <a:gd name="connsiteY1" fmla="*/ 0 h 395785"/>
                  <a:gd name="connsiteX2" fmla="*/ 279779 w 279779"/>
                  <a:gd name="connsiteY2" fmla="*/ 395785 h 39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9779" h="395785">
                    <a:moveTo>
                      <a:pt x="0" y="0"/>
                    </a:moveTo>
                    <a:lnTo>
                      <a:pt x="279779" y="0"/>
                    </a:lnTo>
                    <a:lnTo>
                      <a:pt x="279779" y="395785"/>
                    </a:lnTo>
                  </a:path>
                </a:pathLst>
              </a:custGeom>
              <a:noFill/>
              <a:ln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TW" altLang="en-US"/>
              </a:p>
            </p:txBody>
          </p:sp>
        </p:grp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73096FEC-0B5D-4C15-8FA6-7DBB6ED6F45F}"/>
              </a:ext>
            </a:extLst>
          </p:cNvPr>
          <p:cNvSpPr/>
          <p:nvPr/>
        </p:nvSpPr>
        <p:spPr>
          <a:xfrm>
            <a:off x="395253" y="348858"/>
            <a:ext cx="826008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(d) </a:t>
            </a:r>
            <a:r>
              <a:rPr lang="zh-TW" altLang="zh-HK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小珊利用瀑布模式，來開發一個控制激光切割機的系統，當中包含下列要求：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E04B828B-7DB7-46AD-9B22-445C93832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661300"/>
              </p:ext>
            </p:extLst>
          </p:nvPr>
        </p:nvGraphicFramePr>
        <p:xfrm>
          <a:off x="1625917" y="871287"/>
          <a:ext cx="5892165" cy="26269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92165">
                  <a:extLst>
                    <a:ext uri="{9D8B030D-6E8A-4147-A177-3AD203B41FA5}">
                      <a16:colId xmlns:a16="http://schemas.microsoft.com/office/drawing/2014/main" val="26735687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•執行以下任務：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(A)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收集用戶要求。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(B)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進行用戶接受測試。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(C)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繪畫系統的流程圖。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(D)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設計用戶界面。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(E)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編寫程式源碼。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•需設有「維護」階段，以便執行以下任務：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	(F) </a:t>
                      </a: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改善系統效能。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chemeClr val="tx1"/>
                          </a:solidFill>
                          <a:effectLst/>
                        </a:rPr>
                        <a:t>•需要把可能於「測試」階段內，發現的程式錯誤除錯。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301629"/>
                  </a:ext>
                </a:extLst>
              </a:tr>
            </a:tbl>
          </a:graphicData>
        </a:graphic>
      </p:graphicFrame>
      <p:sp>
        <p:nvSpPr>
          <p:cNvPr id="17" name="日期版面配置區 16">
            <a:extLst>
              <a:ext uri="{FF2B5EF4-FFF2-40B4-BE49-F238E27FC236}">
                <a16:creationId xmlns:a16="http://schemas.microsoft.com/office/drawing/2014/main" id="{5C22155F-B3A6-4022-8C19-FC14C0F94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/>
              <a:t>ICT2021</a:t>
            </a:r>
            <a:endParaRPr lang="zh-HK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8A70474-7605-4B0A-835D-F6F19F7CF06B}"/>
              </a:ext>
            </a:extLst>
          </p:cNvPr>
          <p:cNvSpPr/>
          <p:nvPr/>
        </p:nvSpPr>
        <p:spPr>
          <a:xfrm>
            <a:off x="4117637" y="4915107"/>
            <a:ext cx="856325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(C),(D)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ACDE041-4983-4C50-8001-81C006447671}"/>
              </a:ext>
            </a:extLst>
          </p:cNvPr>
          <p:cNvSpPr/>
          <p:nvPr/>
        </p:nvSpPr>
        <p:spPr>
          <a:xfrm>
            <a:off x="5429446" y="5493710"/>
            <a:ext cx="466794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(E)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385B4E1-F798-47DA-965F-F6A79F684CD4}"/>
              </a:ext>
            </a:extLst>
          </p:cNvPr>
          <p:cNvSpPr/>
          <p:nvPr/>
        </p:nvSpPr>
        <p:spPr>
          <a:xfrm>
            <a:off x="6253545" y="6046343"/>
            <a:ext cx="481222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HK" sz="2000" dirty="0">
                <a:solidFill>
                  <a:srgbClr val="FF0000"/>
                </a:solidFill>
                <a:latin typeface="Calibri" panose="020F0502020204030204" pitchFamily="34" charset="0"/>
              </a:rPr>
              <a:t>(B)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73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2404</TotalTime>
  <Words>3742</Words>
  <Application>Microsoft Office PowerPoint</Application>
  <PresentationFormat>如螢幕大小 (4:3)</PresentationFormat>
  <Paragraphs>1090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7" baseType="lpstr">
      <vt:lpstr>Roboto</vt:lpstr>
      <vt:lpstr>新細明體</vt:lpstr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Chi-yuen Szeto</dc:creator>
  <cp:lastModifiedBy>Chi Yuen SZETO</cp:lastModifiedBy>
  <cp:revision>320</cp:revision>
  <dcterms:created xsi:type="dcterms:W3CDTF">2020-12-09T10:44:10Z</dcterms:created>
  <dcterms:modified xsi:type="dcterms:W3CDTF">2022-11-18T12:31:39Z</dcterms:modified>
</cp:coreProperties>
</file>