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61" r:id="rId4"/>
    <p:sldId id="260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A50021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4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B3EDF-877A-4378-9F9A-70A9E668D4D1}" type="datetimeFigureOut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00944-A8E2-4516-9AA9-5A1469AE88F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49F22-DDA0-4546-ADB8-C8B0B6914207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336C-2FD8-4E2D-ACC4-B05F615B0DBB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7956-D151-4BFD-8FE9-5B036DAE04E3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0BFD4-5B1B-44F4-B25C-BDFA37CF5EB4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E94A-30C8-4D26-9B55-E261B0C7DC8F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7E05-EB00-40B5-A229-F5B4897E961D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CD6B9-16A8-4CB0-9205-D39025264BA4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BF97A-6E4E-47E7-A77A-36A10CD4AC82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57D18-51FC-43D6-ADA0-876944E031E7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A00-E7AD-445E-A5F7-B1DE6305EB16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9CC8-932D-4221-8CF9-A2C831214793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F412C-7E50-47CB-9841-EF1706E7EC23}" type="datetime1">
              <a:rPr lang="zh-TW" altLang="en-US" smtClean="0"/>
              <a:pPr/>
              <a:t>2011/9/19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DF661-E74E-4DD9-8D9A-202163BC680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1</a:t>
            </a:fld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93229"/>
            <a:ext cx="83343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467544" y="40466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openFileDialog1.ShowDialog()	</a:t>
            </a:r>
            <a:r>
              <a:rPr lang="zh-TW" altLang="en-US" sz="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對話匣</a:t>
            </a:r>
            <a:endParaRPr lang="zh-TW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1907704" y="4005064"/>
            <a:ext cx="703910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Filter: </a:t>
            </a:r>
            <a:r>
              <a:rPr lang="zh-TW" altLang="en-US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文字檔案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(*.txt)|*.txt|</a:t>
            </a:r>
            <a:r>
              <a:rPr lang="zh-TW" altLang="en-US" sz="24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所有檔 </a:t>
            </a:r>
            <a:r>
              <a:rPr lang="en-US" altLang="zh-TW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(*.*)|*.*</a:t>
            </a:r>
            <a:endParaRPr lang="zh-TW" altLang="en-US" sz="24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7544" y="2420888"/>
            <a:ext cx="8064896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if (</a:t>
            </a:r>
            <a:r>
              <a:rPr lang="en-US" altLang="zh-TW" sz="2000" u="sng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</a:t>
            </a:r>
            <a:r>
              <a:rPr lang="en-US" altLang="zh-TW" sz="2000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ShowDialog()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== </a:t>
            </a:r>
            <a:r>
              <a:rPr lang="en-US" altLang="zh-TW" sz="2000" dirty="0" err="1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DialogResult.OK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924944"/>
            <a:ext cx="7272808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FileInfo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fp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= new </a:t>
            </a:r>
            <a:r>
              <a:rPr lang="en-US" altLang="zh-TW" sz="2000" dirty="0" err="1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FileInfo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           "school.txt"             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  <a:endParaRPr lang="en-US" altLang="zh-TW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332656"/>
            <a:ext cx="5615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openFileDialog1.ShowDialog()</a:t>
            </a:r>
            <a:endParaRPr lang="zh-TW" altLang="en-US" sz="24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467544" y="1052736"/>
            <a:ext cx="8064896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result = </a:t>
            </a:r>
            <a:r>
              <a:rPr lang="en-US" altLang="zh-TW" sz="2000" u="sng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</a:t>
            </a:r>
            <a:r>
              <a:rPr lang="en-US" altLang="zh-TW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ShowDialog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endParaRPr lang="en-US" altLang="zh-TW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 (result == </a:t>
            </a:r>
            <a:r>
              <a:rPr lang="en-US" altLang="zh-TW" sz="2000" dirty="0" err="1" smtClean="0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DialogResult.OK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…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5616" y="3501008"/>
            <a:ext cx="7272808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sz="20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StreamReader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US" altLang="zh-TW" sz="2000" dirty="0" err="1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fp.</a:t>
            </a:r>
            <a:r>
              <a:rPr lang="en-US" altLang="zh-TW" sz="2000" dirty="0" err="1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OpenText</a:t>
            </a:r>
            <a:r>
              <a:rPr lang="en-US" altLang="zh-TW" sz="2000" dirty="0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	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//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開啟舊檔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“r”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			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// </a:t>
            </a:r>
            <a:r>
              <a:rPr lang="en-US" altLang="zh-TW" sz="200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fgets</a:t>
            </a:r>
            <a:endParaRPr lang="en-US" altLang="zh-TW" sz="20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sr.</a:t>
            </a:r>
            <a:r>
              <a:rPr lang="en-US" altLang="zh-TW" sz="20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Close</a:t>
            </a:r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zh-TW" altLang="en-US" sz="2000" dirty="0">
              <a:solidFill>
                <a:prstClr val="black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544" y="5445224"/>
            <a:ext cx="8064896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Filter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</a:p>
          <a:p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文字檔案 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(*.txt)|*.txt|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所有檔 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(*.*)|*.*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000" y="2924944"/>
            <a:ext cx="352839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openFileDialog1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FileName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115616" y="3789040"/>
            <a:ext cx="41023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string s = </a:t>
            </a:r>
            <a:r>
              <a:rPr lang="en-US" altLang="zh-TW" sz="2000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sr.</a:t>
            </a:r>
            <a:r>
              <a:rPr lang="en-US" altLang="zh-TW" sz="20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ReadToEnd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en-US" altLang="zh-TW" sz="2000" dirty="0">
              <a:solidFill>
                <a:prstClr val="white">
                  <a:lumMod val="50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textBox1.Text = s;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11" grpId="0" animBg="1"/>
      <p:bldP spid="12" grpId="0" animBg="1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7544" y="2420888"/>
            <a:ext cx="8064896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u="sng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saveFileDialog1</a:t>
            </a:r>
            <a:r>
              <a:rPr lang="en-US" altLang="zh-TW" sz="2000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ShowDialog</a:t>
            </a:r>
            <a:r>
              <a:rPr lang="en-US" altLang="zh-TW" sz="2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== </a:t>
            </a:r>
            <a:r>
              <a:rPr lang="en-US" altLang="zh-TW" sz="2000" dirty="0" err="1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DialogResult.OK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){</a:t>
            </a: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}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924944"/>
            <a:ext cx="7272808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FileInfo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fp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= new </a:t>
            </a:r>
            <a:r>
              <a:rPr lang="en-US" altLang="zh-TW" sz="2000" dirty="0" err="1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FileInfo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                                       );</a:t>
            </a:r>
            <a:endParaRPr lang="en-US" altLang="zh-TW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332656"/>
            <a:ext cx="5556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saveFileDialog1.ShowDialog()</a:t>
            </a:r>
            <a:endParaRPr lang="zh-TW" altLang="en-US" sz="24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67544" y="1052736"/>
            <a:ext cx="8064896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err="1" smtClean="0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result = </a:t>
            </a:r>
            <a:r>
              <a:rPr lang="en-US" altLang="zh-TW" sz="2000" u="sng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saveFileDialog1</a:t>
            </a:r>
            <a:r>
              <a:rPr lang="en-US" altLang="zh-TW" sz="20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ShowDialog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endParaRPr lang="en-US" altLang="zh-TW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 (result == </a:t>
            </a:r>
            <a:r>
              <a:rPr lang="en-US" altLang="zh-TW" sz="2000" dirty="0" err="1" smtClean="0">
                <a:solidFill>
                  <a:srgbClr val="FF66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DialogResult.OK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…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5616" y="3501008"/>
            <a:ext cx="7272808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StreamWriter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 err="1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 </a:t>
            </a:r>
            <a:r>
              <a:rPr lang="en-US" altLang="zh-TW" sz="2000" dirty="0" err="1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fp.</a:t>
            </a:r>
            <a:r>
              <a:rPr lang="en-US" altLang="zh-TW" sz="2000" dirty="0" err="1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CreateText</a:t>
            </a:r>
            <a:r>
              <a:rPr lang="en-US" altLang="zh-TW" sz="2000" dirty="0" smtClean="0">
                <a:solidFill>
                  <a:srgbClr val="CC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	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// 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新增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“w”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TW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	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// </a:t>
            </a:r>
            <a:r>
              <a:rPr lang="en-US" altLang="zh-TW" sz="200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fprintf</a:t>
            </a:r>
            <a:endParaRPr lang="en-US" altLang="zh-TW" sz="200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altLang="zh-TW" sz="2000" dirty="0" err="1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sw.</a:t>
            </a:r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Close</a:t>
            </a:r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()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zh-TW" altLang="en-US" sz="2000" dirty="0">
              <a:solidFill>
                <a:prstClr val="black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2000" y="2924944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saveFileDialog1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FileName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115616" y="3789040"/>
            <a:ext cx="36199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string s = textBox1.Text;</a:t>
            </a:r>
          </a:p>
          <a:p>
            <a:pPr lvl="0"/>
            <a:r>
              <a:rPr lang="en-US" altLang="zh-TW" sz="2000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sw.</a:t>
            </a:r>
            <a:r>
              <a:rPr lang="en-US" altLang="zh-TW" sz="20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Write</a:t>
            </a:r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altLang="zh-TW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67544" y="5445224"/>
            <a:ext cx="8064896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string[]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line 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= </a:t>
            </a:r>
            <a:r>
              <a:rPr lang="en-US" altLang="zh-TW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s.</a:t>
            </a:r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Split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\n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en-US" altLang="zh-TW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// 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把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zh-TW" altLang="en-US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變文字陣列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line[]</a:t>
            </a:r>
          </a:p>
          <a:p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// char line[][] = {…};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11" grpId="0" animBg="1"/>
      <p:bldP spid="12" grpId="0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F661-E74E-4DD9-8D9A-202163BC680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117</Words>
  <Application>Microsoft Office PowerPoint</Application>
  <PresentationFormat>如螢幕大小 (4:3)</PresentationFormat>
  <Paragraphs>52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投影片 1</vt:lpstr>
      <vt:lpstr>投影片 2</vt:lpstr>
      <vt:lpstr>投影片 3</vt:lpstr>
      <vt:lpstr>投影片 4</vt:lpstr>
    </vt:vector>
  </TitlesOfParts>
  <Company>ABLMCC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Szeto CY</dc:creator>
  <cp:lastModifiedBy>Szeto CY</cp:lastModifiedBy>
  <cp:revision>37</cp:revision>
  <dcterms:created xsi:type="dcterms:W3CDTF">2011-08-27T12:25:39Z</dcterms:created>
  <dcterms:modified xsi:type="dcterms:W3CDTF">2011-09-19T14:40:56Z</dcterms:modified>
</cp:coreProperties>
</file>