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8"/>
  </p:notesMasterIdLst>
  <p:handoutMasterIdLst>
    <p:handoutMasterId r:id="rId39"/>
  </p:handoutMasterIdLst>
  <p:sldIdLst>
    <p:sldId id="257" r:id="rId2"/>
    <p:sldId id="310" r:id="rId3"/>
    <p:sldId id="318" r:id="rId4"/>
    <p:sldId id="320" r:id="rId5"/>
    <p:sldId id="319" r:id="rId6"/>
    <p:sldId id="321" r:id="rId7"/>
    <p:sldId id="311" r:id="rId8"/>
    <p:sldId id="323" r:id="rId9"/>
    <p:sldId id="324" r:id="rId10"/>
    <p:sldId id="312" r:id="rId11"/>
    <p:sldId id="325" r:id="rId12"/>
    <p:sldId id="326" r:id="rId13"/>
    <p:sldId id="327" r:id="rId14"/>
    <p:sldId id="328" r:id="rId15"/>
    <p:sldId id="329" r:id="rId16"/>
    <p:sldId id="330" r:id="rId17"/>
    <p:sldId id="264" r:id="rId18"/>
    <p:sldId id="335" r:id="rId19"/>
    <p:sldId id="333" r:id="rId20"/>
    <p:sldId id="336" r:id="rId21"/>
    <p:sldId id="338" r:id="rId22"/>
    <p:sldId id="339" r:id="rId23"/>
    <p:sldId id="340" r:id="rId24"/>
    <p:sldId id="344" r:id="rId25"/>
    <p:sldId id="345" r:id="rId26"/>
    <p:sldId id="346" r:id="rId27"/>
    <p:sldId id="347" r:id="rId28"/>
    <p:sldId id="348" r:id="rId29"/>
    <p:sldId id="334" r:id="rId30"/>
    <p:sldId id="265" r:id="rId31"/>
    <p:sldId id="266" r:id="rId32"/>
    <p:sldId id="267" r:id="rId33"/>
    <p:sldId id="314" r:id="rId34"/>
    <p:sldId id="316" r:id="rId35"/>
    <p:sldId id="315" r:id="rId36"/>
    <p:sldId id="349" r:id="rId37"/>
  </p:sldIdLst>
  <p:sldSz cx="9144000" cy="6858000" type="screen4x3"/>
  <p:notesSz cx="9926638" cy="6729413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Impact" pitchFamily="34" charset="0"/>
        <a:ea typeface="'宋體" pitchFamily="49" charset="-120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Impact" pitchFamily="34" charset="0"/>
        <a:ea typeface="'宋體" pitchFamily="49" charset="-120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Impact" pitchFamily="34" charset="0"/>
        <a:ea typeface="'宋體" pitchFamily="49" charset="-120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Impact" pitchFamily="34" charset="0"/>
        <a:ea typeface="'宋體" pitchFamily="49" charset="-120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Impact" pitchFamily="34" charset="0"/>
        <a:ea typeface="'宋體" pitchFamily="49" charset="-120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Impact" pitchFamily="34" charset="0"/>
        <a:ea typeface="'宋體" pitchFamily="49" charset="-120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Impact" pitchFamily="34" charset="0"/>
        <a:ea typeface="'宋體" pitchFamily="49" charset="-120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Impact" pitchFamily="34" charset="0"/>
        <a:ea typeface="'宋體" pitchFamily="49" charset="-120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Impact" pitchFamily="34" charset="0"/>
        <a:ea typeface="'宋體" pitchFamily="49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0000"/>
    <a:srgbClr val="00CCFF"/>
    <a:srgbClr val="FFCCFF"/>
    <a:srgbClr val="0000FF"/>
    <a:srgbClr val="0099FF"/>
    <a:srgbClr val="FF3300"/>
    <a:srgbClr val="FFFF0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20" autoAdjust="0"/>
    <p:restoredTop sz="94660"/>
  </p:normalViewPr>
  <p:slideViewPr>
    <p:cSldViewPr>
      <p:cViewPr>
        <p:scale>
          <a:sx n="66" d="100"/>
          <a:sy n="66" d="100"/>
        </p:scale>
        <p:origin x="-2190" y="-5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40" d="100"/>
          <a:sy n="40" d="100"/>
        </p:scale>
        <p:origin x="-1392" y="-96"/>
      </p:cViewPr>
      <p:guideLst>
        <p:guide orient="horz" pos="2119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B7F755-3EF7-4AC1-9E46-39D9A074DD7E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accent1_3" csCatId="accent1" phldr="1"/>
      <dgm:spPr/>
      <dgm:t>
        <a:bodyPr/>
        <a:lstStyle/>
        <a:p>
          <a:endParaRPr lang="zh-TW" altLang="en-US"/>
        </a:p>
      </dgm:t>
    </dgm:pt>
    <dgm:pt modelId="{FC465685-A0E5-40A6-999A-FF1AD40107FB}">
      <dgm:prSet phldrT="[文字]"/>
      <dgm:spPr>
        <a:gradFill rotWithShape="0">
          <a:gsLst>
            <a:gs pos="0">
              <a:srgbClr val="00B0F0"/>
            </a:gs>
            <a:gs pos="33000">
              <a:schemeClr val="accent1">
                <a:shade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rgbClr val="92D050"/>
            </a:gs>
          </a:gsLst>
        </a:gradFill>
      </dgm:spPr>
      <dgm:t>
        <a:bodyPr/>
        <a:lstStyle/>
        <a:p>
          <a:r>
            <a:rPr lang="zh-TW" altLang="en-US" dirty="0" smtClean="0">
              <a:effectLst/>
            </a:rPr>
            <a:t>軟件開發</a:t>
          </a:r>
          <a:endParaRPr lang="zh-TW" altLang="en-US" dirty="0">
            <a:effectLst/>
          </a:endParaRPr>
        </a:p>
      </dgm:t>
    </dgm:pt>
    <dgm:pt modelId="{28D0DCE4-B321-4D78-9B18-2E6C064B11EF}" type="parTrans" cxnId="{16E90022-4C07-4D0E-A1D3-F8256DD92672}">
      <dgm:prSet/>
      <dgm:spPr/>
      <dgm:t>
        <a:bodyPr/>
        <a:lstStyle/>
        <a:p>
          <a:endParaRPr lang="zh-TW" altLang="en-US">
            <a:effectLst/>
          </a:endParaRPr>
        </a:p>
      </dgm:t>
    </dgm:pt>
    <dgm:pt modelId="{4709884A-99B3-43CB-B384-8EF1D3E46D1A}" type="sibTrans" cxnId="{16E90022-4C07-4D0E-A1D3-F8256DD92672}">
      <dgm:prSet/>
      <dgm:spPr/>
      <dgm:t>
        <a:bodyPr/>
        <a:lstStyle/>
        <a:p>
          <a:endParaRPr lang="zh-TW" altLang="en-US">
            <a:effectLst/>
          </a:endParaRPr>
        </a:p>
      </dgm:t>
    </dgm:pt>
    <dgm:pt modelId="{CB0DEE1E-AEA7-41AE-A6F9-268AE162EE1E}">
      <dgm:prSet phldrT="[文字]" custT="1"/>
      <dgm:spPr>
        <a:gradFill rotWithShape="0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16200000" scaled="0"/>
        </a:gradFill>
      </dgm:spPr>
      <dgm:t>
        <a:bodyPr/>
        <a:lstStyle/>
        <a:p>
          <a:r>
            <a:rPr lang="zh-TW" altLang="en-US" sz="2800" dirty="0" smtClean="0">
              <a:effectLst/>
              <a:latin typeface="微軟正黑體" pitchFamily="34" charset="-120"/>
              <a:ea typeface="微軟正黑體" pitchFamily="34" charset="-120"/>
            </a:rPr>
            <a:t>定義</a:t>
          </a:r>
          <a:r>
            <a:rPr lang="en-US" altLang="zh-TW" sz="2800" dirty="0" smtClean="0">
              <a:effectLst/>
              <a:latin typeface="微軟正黑體" pitchFamily="34" charset="-120"/>
              <a:ea typeface="微軟正黑體" pitchFamily="34" charset="-120"/>
            </a:rPr>
            <a:t>/</a:t>
          </a:r>
          <a:r>
            <a:rPr lang="zh-TW" altLang="en-US" sz="2800" dirty="0" smtClean="0">
              <a:effectLst/>
              <a:latin typeface="微軟正黑體" pitchFamily="34" charset="-120"/>
              <a:ea typeface="微軟正黑體" pitchFamily="34" charset="-120"/>
            </a:rPr>
            <a:t>認清問題</a:t>
          </a:r>
          <a:endParaRPr lang="zh-TW" altLang="en-US" sz="2800" dirty="0">
            <a:effectLst/>
            <a:latin typeface="微軟正黑體" pitchFamily="34" charset="-120"/>
            <a:ea typeface="微軟正黑體" pitchFamily="34" charset="-120"/>
          </a:endParaRPr>
        </a:p>
      </dgm:t>
    </dgm:pt>
    <dgm:pt modelId="{F54883DB-186F-4F20-85B9-4808133989D2}" type="parTrans" cxnId="{D225ED43-F306-4767-9BCC-B3B7C6C26010}">
      <dgm:prSet/>
      <dgm:spPr/>
      <dgm:t>
        <a:bodyPr/>
        <a:lstStyle/>
        <a:p>
          <a:endParaRPr lang="zh-TW" altLang="en-US">
            <a:effectLst/>
          </a:endParaRPr>
        </a:p>
      </dgm:t>
    </dgm:pt>
    <dgm:pt modelId="{B752A05A-FC34-4D35-8E30-05CB3837C155}" type="sibTrans" cxnId="{D225ED43-F306-4767-9BCC-B3B7C6C26010}">
      <dgm:prSet/>
      <dgm:spPr/>
      <dgm:t>
        <a:bodyPr/>
        <a:lstStyle/>
        <a:p>
          <a:endParaRPr lang="zh-TW" altLang="en-US">
            <a:effectLst/>
          </a:endParaRPr>
        </a:p>
      </dgm:t>
    </dgm:pt>
    <dgm:pt modelId="{4688CEBF-B4F8-4E8C-BE00-B345FE8427AA}">
      <dgm:prSet phldrT="[文字]" custT="1"/>
      <dgm:spPr/>
      <dgm:t>
        <a:bodyPr/>
        <a:lstStyle/>
        <a:p>
          <a:r>
            <a:rPr lang="zh-TW" altLang="en-US" sz="2800" dirty="0" smtClean="0">
              <a:effectLst/>
              <a:latin typeface="微軟正黑體" pitchFamily="34" charset="-120"/>
              <a:ea typeface="微軟正黑體" pitchFamily="34" charset="-120"/>
            </a:rPr>
            <a:t>分析問題</a:t>
          </a:r>
          <a:endParaRPr lang="zh-TW" altLang="en-US" sz="2800" dirty="0">
            <a:effectLst/>
            <a:latin typeface="微軟正黑體" pitchFamily="34" charset="-120"/>
            <a:ea typeface="微軟正黑體" pitchFamily="34" charset="-120"/>
          </a:endParaRPr>
        </a:p>
      </dgm:t>
    </dgm:pt>
    <dgm:pt modelId="{7CC3510A-2A8F-4934-B116-FD24BB68477F}" type="parTrans" cxnId="{68D28647-469A-490C-A032-C259999361DE}">
      <dgm:prSet/>
      <dgm:spPr/>
      <dgm:t>
        <a:bodyPr/>
        <a:lstStyle/>
        <a:p>
          <a:endParaRPr lang="zh-TW" altLang="en-US">
            <a:effectLst/>
          </a:endParaRPr>
        </a:p>
      </dgm:t>
    </dgm:pt>
    <dgm:pt modelId="{27B3EAF1-67B5-4466-944E-B7251E57ED80}" type="sibTrans" cxnId="{68D28647-469A-490C-A032-C259999361DE}">
      <dgm:prSet/>
      <dgm:spPr/>
      <dgm:t>
        <a:bodyPr/>
        <a:lstStyle/>
        <a:p>
          <a:endParaRPr lang="zh-TW" altLang="en-US">
            <a:effectLst/>
          </a:endParaRPr>
        </a:p>
      </dgm:t>
    </dgm:pt>
    <dgm:pt modelId="{2FE8895E-6AA6-4B35-A842-1D1E441F2281}">
      <dgm:prSet phldrT="[文字]" custT="1"/>
      <dgm:spPr>
        <a:gradFill rotWithShape="0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16200000" scaled="0"/>
        </a:gradFill>
      </dgm:spPr>
      <dgm:t>
        <a:bodyPr/>
        <a:lstStyle/>
        <a:p>
          <a:r>
            <a:rPr lang="zh-TW" altLang="en-US" sz="2800" dirty="0" smtClean="0">
              <a:effectLst/>
              <a:latin typeface="微軟正黑體" pitchFamily="34" charset="-120"/>
              <a:ea typeface="微軟正黑體" pitchFamily="34" charset="-120"/>
            </a:rPr>
            <a:t>設計算法</a:t>
          </a:r>
          <a:endParaRPr lang="zh-TW" altLang="en-US" sz="2800" dirty="0">
            <a:effectLst/>
            <a:latin typeface="微軟正黑體" pitchFamily="34" charset="-120"/>
            <a:ea typeface="微軟正黑體" pitchFamily="34" charset="-120"/>
          </a:endParaRPr>
        </a:p>
      </dgm:t>
    </dgm:pt>
    <dgm:pt modelId="{5CB0C194-8AC2-47BE-BB19-76BEFB0DADF9}" type="parTrans" cxnId="{2C3D7FCE-9731-4C65-8E90-998BA9AE0615}">
      <dgm:prSet/>
      <dgm:spPr/>
      <dgm:t>
        <a:bodyPr/>
        <a:lstStyle/>
        <a:p>
          <a:endParaRPr lang="zh-TW" altLang="en-US">
            <a:effectLst/>
          </a:endParaRPr>
        </a:p>
      </dgm:t>
    </dgm:pt>
    <dgm:pt modelId="{06293781-CB9B-444D-92D8-02B6C439D9FF}" type="sibTrans" cxnId="{2C3D7FCE-9731-4C65-8E90-998BA9AE0615}">
      <dgm:prSet/>
      <dgm:spPr/>
      <dgm:t>
        <a:bodyPr/>
        <a:lstStyle/>
        <a:p>
          <a:endParaRPr lang="zh-TW" altLang="en-US">
            <a:effectLst/>
          </a:endParaRPr>
        </a:p>
      </dgm:t>
    </dgm:pt>
    <dgm:pt modelId="{6DE0C718-883E-4BF6-AA66-498896C0D672}">
      <dgm:prSet phldrT="[文字]" custT="1"/>
      <dgm:spPr>
        <a:gradFill rotWithShape="0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16200000" scaled="0"/>
        </a:gradFill>
      </dgm:spPr>
      <dgm:t>
        <a:bodyPr/>
        <a:lstStyle/>
        <a:p>
          <a:r>
            <a:rPr lang="zh-TW" altLang="en-US" sz="2800" dirty="0" smtClean="0">
              <a:effectLst/>
              <a:latin typeface="微軟正黑體" pitchFamily="34" charset="-120"/>
              <a:ea typeface="微軟正黑體" pitchFamily="34" charset="-120"/>
            </a:rPr>
            <a:t>除錯及測試</a:t>
          </a:r>
          <a:endParaRPr lang="zh-TW" altLang="en-US" sz="2800" dirty="0">
            <a:effectLst/>
            <a:latin typeface="微軟正黑體" pitchFamily="34" charset="-120"/>
            <a:ea typeface="微軟正黑體" pitchFamily="34" charset="-120"/>
          </a:endParaRPr>
        </a:p>
      </dgm:t>
    </dgm:pt>
    <dgm:pt modelId="{7178636A-F8B1-4451-AC2E-21BA5F33AD5B}" type="parTrans" cxnId="{E5C95BC9-C520-4145-A5A2-4C8FEF5A9C0D}">
      <dgm:prSet/>
      <dgm:spPr/>
      <dgm:t>
        <a:bodyPr/>
        <a:lstStyle/>
        <a:p>
          <a:endParaRPr lang="zh-TW" altLang="en-US">
            <a:effectLst/>
          </a:endParaRPr>
        </a:p>
      </dgm:t>
    </dgm:pt>
    <dgm:pt modelId="{40A7C2D8-DE04-4E99-822B-18807C2D79F8}" type="sibTrans" cxnId="{E5C95BC9-C520-4145-A5A2-4C8FEF5A9C0D}">
      <dgm:prSet/>
      <dgm:spPr/>
      <dgm:t>
        <a:bodyPr/>
        <a:lstStyle/>
        <a:p>
          <a:endParaRPr lang="zh-TW" altLang="en-US">
            <a:effectLst/>
          </a:endParaRPr>
        </a:p>
      </dgm:t>
    </dgm:pt>
    <dgm:pt modelId="{BEADE920-8B04-4B5E-891C-5A7BB35E7AC8}">
      <dgm:prSet phldrT="[文字]" custT="1"/>
      <dgm:spPr>
        <a:pattFill prst="pct5">
          <a:fgClr>
            <a:schemeClr val="accent1"/>
          </a:fgClr>
          <a:bgClr>
            <a:schemeClr val="bg1"/>
          </a:bgClr>
        </a:pattFill>
      </dgm:spPr>
      <dgm:t>
        <a:bodyPr/>
        <a:lstStyle/>
        <a:p>
          <a:r>
            <a:rPr lang="zh-TW" altLang="en-US" sz="2800" dirty="0" smtClean="0">
              <a:effectLst/>
              <a:latin typeface="微軟正黑體" pitchFamily="34" charset="-120"/>
              <a:ea typeface="微軟正黑體" pitchFamily="34" charset="-120"/>
            </a:rPr>
            <a:t>偽代碼</a:t>
          </a:r>
          <a:endParaRPr lang="zh-TW" altLang="en-US" sz="2800" dirty="0">
            <a:effectLst/>
            <a:latin typeface="微軟正黑體" pitchFamily="34" charset="-120"/>
            <a:ea typeface="微軟正黑體" pitchFamily="34" charset="-120"/>
          </a:endParaRPr>
        </a:p>
      </dgm:t>
    </dgm:pt>
    <dgm:pt modelId="{C550801B-FBC3-4587-9C79-A25DA791E91A}" type="parTrans" cxnId="{BB70E92F-C43D-47B6-A675-4FCEBE2D40A9}">
      <dgm:prSet/>
      <dgm:spPr/>
      <dgm:t>
        <a:bodyPr/>
        <a:lstStyle/>
        <a:p>
          <a:endParaRPr lang="zh-TW" altLang="en-US">
            <a:effectLst/>
          </a:endParaRPr>
        </a:p>
      </dgm:t>
    </dgm:pt>
    <dgm:pt modelId="{E8EB9D65-84D1-4914-A41C-E20E47ABFE9D}" type="sibTrans" cxnId="{BB70E92F-C43D-47B6-A675-4FCEBE2D40A9}">
      <dgm:prSet/>
      <dgm:spPr/>
      <dgm:t>
        <a:bodyPr/>
        <a:lstStyle/>
        <a:p>
          <a:endParaRPr lang="zh-TW" altLang="en-US">
            <a:effectLst/>
          </a:endParaRPr>
        </a:p>
      </dgm:t>
    </dgm:pt>
    <dgm:pt modelId="{C0DD2B4F-13BC-4A39-A181-26A6ECD10A1C}">
      <dgm:prSet phldrT="[文字]" custT="1"/>
      <dgm:spPr>
        <a:pattFill prst="pct5">
          <a:fgClr>
            <a:schemeClr val="accent1"/>
          </a:fgClr>
          <a:bgClr>
            <a:schemeClr val="bg1"/>
          </a:bgClr>
        </a:pattFill>
      </dgm:spPr>
      <dgm:t>
        <a:bodyPr/>
        <a:lstStyle/>
        <a:p>
          <a:r>
            <a:rPr lang="zh-TW" altLang="en-US" sz="2800" dirty="0" smtClean="0">
              <a:effectLst/>
              <a:latin typeface="微軟正黑體" pitchFamily="34" charset="-120"/>
              <a:ea typeface="微軟正黑體" pitchFamily="34" charset="-120"/>
            </a:rPr>
            <a:t>流程圖</a:t>
          </a:r>
          <a:endParaRPr lang="zh-TW" altLang="en-US" sz="2800" dirty="0">
            <a:effectLst/>
            <a:latin typeface="微軟正黑體" pitchFamily="34" charset="-120"/>
            <a:ea typeface="微軟正黑體" pitchFamily="34" charset="-120"/>
          </a:endParaRPr>
        </a:p>
      </dgm:t>
    </dgm:pt>
    <dgm:pt modelId="{B403291C-65C8-48FE-BA27-F35AEF4EA559}" type="parTrans" cxnId="{398FF988-EF77-411E-92B3-771AF0A18F64}">
      <dgm:prSet/>
      <dgm:spPr/>
      <dgm:t>
        <a:bodyPr/>
        <a:lstStyle/>
        <a:p>
          <a:endParaRPr lang="zh-TW" altLang="en-US">
            <a:effectLst/>
          </a:endParaRPr>
        </a:p>
      </dgm:t>
    </dgm:pt>
    <dgm:pt modelId="{67632925-DE5F-4A48-81B4-4888028A6292}" type="sibTrans" cxnId="{398FF988-EF77-411E-92B3-771AF0A18F64}">
      <dgm:prSet/>
      <dgm:spPr/>
      <dgm:t>
        <a:bodyPr/>
        <a:lstStyle/>
        <a:p>
          <a:endParaRPr lang="zh-TW" altLang="en-US">
            <a:effectLst/>
          </a:endParaRPr>
        </a:p>
      </dgm:t>
    </dgm:pt>
    <dgm:pt modelId="{5A51CFF2-C71F-40ED-B33B-593FE5BF0F59}">
      <dgm:prSet phldrT="[文字]" custT="1"/>
      <dgm:spPr/>
      <dgm:t>
        <a:bodyPr/>
        <a:lstStyle/>
        <a:p>
          <a:r>
            <a:rPr lang="zh-TW" altLang="en-US" sz="2800" dirty="0" smtClean="0">
              <a:effectLst/>
              <a:latin typeface="微軟正黑體" pitchFamily="34" charset="-120"/>
              <a:ea typeface="微軟正黑體" pitchFamily="34" charset="-120"/>
            </a:rPr>
            <a:t>程序編碼</a:t>
          </a:r>
          <a:endParaRPr lang="zh-TW" altLang="en-US" sz="2800" dirty="0">
            <a:effectLst/>
            <a:latin typeface="微軟正黑體" pitchFamily="34" charset="-120"/>
            <a:ea typeface="微軟正黑體" pitchFamily="34" charset="-120"/>
          </a:endParaRPr>
        </a:p>
      </dgm:t>
    </dgm:pt>
    <dgm:pt modelId="{38FAADA2-DB2E-47AD-9357-CE0B866D1528}" type="parTrans" cxnId="{2AE50A23-4316-47AF-86FF-35B4C997319E}">
      <dgm:prSet/>
      <dgm:spPr/>
      <dgm:t>
        <a:bodyPr/>
        <a:lstStyle/>
        <a:p>
          <a:endParaRPr lang="zh-TW" altLang="en-US">
            <a:effectLst/>
          </a:endParaRPr>
        </a:p>
      </dgm:t>
    </dgm:pt>
    <dgm:pt modelId="{78E41BFB-FDA6-4F1F-BDB8-F5369AA8BDD6}" type="sibTrans" cxnId="{2AE50A23-4316-47AF-86FF-35B4C997319E}">
      <dgm:prSet/>
      <dgm:spPr/>
      <dgm:t>
        <a:bodyPr/>
        <a:lstStyle/>
        <a:p>
          <a:endParaRPr lang="zh-TW" altLang="en-US">
            <a:effectLst/>
          </a:endParaRPr>
        </a:p>
      </dgm:t>
    </dgm:pt>
    <dgm:pt modelId="{5DB1723E-8546-4A27-936A-668F19B148EC}">
      <dgm:prSet phldrT="[文字]" custT="1"/>
      <dgm:spPr/>
      <dgm:t>
        <a:bodyPr/>
        <a:lstStyle/>
        <a:p>
          <a:r>
            <a:rPr lang="zh-TW" altLang="en-US" sz="2800" dirty="0" smtClean="0">
              <a:effectLst/>
              <a:latin typeface="微軟正黑體" pitchFamily="34" charset="-120"/>
              <a:ea typeface="微軟正黑體" pitchFamily="34" charset="-120"/>
            </a:rPr>
            <a:t>文件編製</a:t>
          </a:r>
          <a:endParaRPr lang="zh-TW" altLang="en-US" sz="2800" dirty="0">
            <a:effectLst/>
            <a:latin typeface="微軟正黑體" pitchFamily="34" charset="-120"/>
            <a:ea typeface="微軟正黑體" pitchFamily="34" charset="-120"/>
          </a:endParaRPr>
        </a:p>
      </dgm:t>
    </dgm:pt>
    <dgm:pt modelId="{E4FBDE4E-227C-4B39-B1E4-181889074040}" type="parTrans" cxnId="{9308E059-EB78-4FA1-9AD7-1C9A0CBCD784}">
      <dgm:prSet/>
      <dgm:spPr/>
      <dgm:t>
        <a:bodyPr/>
        <a:lstStyle/>
        <a:p>
          <a:endParaRPr lang="zh-TW" altLang="en-US">
            <a:effectLst/>
          </a:endParaRPr>
        </a:p>
      </dgm:t>
    </dgm:pt>
    <dgm:pt modelId="{D5432452-64AC-4323-9727-B23FDA43BF26}" type="sibTrans" cxnId="{9308E059-EB78-4FA1-9AD7-1C9A0CBCD784}">
      <dgm:prSet/>
      <dgm:spPr/>
      <dgm:t>
        <a:bodyPr/>
        <a:lstStyle/>
        <a:p>
          <a:endParaRPr lang="zh-TW" altLang="en-US">
            <a:effectLst/>
          </a:endParaRPr>
        </a:p>
      </dgm:t>
    </dgm:pt>
    <dgm:pt modelId="{FA8971BA-9193-4DC9-A4B8-45C89A0561F8}" type="pres">
      <dgm:prSet presAssocID="{C5B7F755-3EF7-4AC1-9E46-39D9A074DD7E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6836B261-281D-417C-BECA-5A5EF65F421E}" type="pres">
      <dgm:prSet presAssocID="{FC465685-A0E5-40A6-999A-FF1AD40107FB}" presName="root1" presStyleCnt="0"/>
      <dgm:spPr/>
    </dgm:pt>
    <dgm:pt modelId="{849EBB97-71B8-433D-BC36-516775EA9593}" type="pres">
      <dgm:prSet presAssocID="{FC465685-A0E5-40A6-999A-FF1AD40107FB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0BE572B-5E4A-4D21-A807-8911A4A645D7}" type="pres">
      <dgm:prSet presAssocID="{FC465685-A0E5-40A6-999A-FF1AD40107FB}" presName="level2hierChild" presStyleCnt="0"/>
      <dgm:spPr/>
    </dgm:pt>
    <dgm:pt modelId="{B38EA677-A820-44E4-9F14-80A73B005AB2}" type="pres">
      <dgm:prSet presAssocID="{F54883DB-186F-4F20-85B9-4808133989D2}" presName="conn2-1" presStyleLbl="parChTrans1D2" presStyleIdx="0" presStyleCnt="6"/>
      <dgm:spPr/>
      <dgm:t>
        <a:bodyPr/>
        <a:lstStyle/>
        <a:p>
          <a:endParaRPr lang="zh-TW" altLang="en-US"/>
        </a:p>
      </dgm:t>
    </dgm:pt>
    <dgm:pt modelId="{A5653C65-A06A-43C5-8B70-8969EF95CEDF}" type="pres">
      <dgm:prSet presAssocID="{F54883DB-186F-4F20-85B9-4808133989D2}" presName="connTx" presStyleLbl="parChTrans1D2" presStyleIdx="0" presStyleCnt="6"/>
      <dgm:spPr/>
      <dgm:t>
        <a:bodyPr/>
        <a:lstStyle/>
        <a:p>
          <a:endParaRPr lang="zh-TW" altLang="en-US"/>
        </a:p>
      </dgm:t>
    </dgm:pt>
    <dgm:pt modelId="{0B508158-87D3-41AB-ABAB-ACB4096252C0}" type="pres">
      <dgm:prSet presAssocID="{CB0DEE1E-AEA7-41AE-A6F9-268AE162EE1E}" presName="root2" presStyleCnt="0"/>
      <dgm:spPr/>
    </dgm:pt>
    <dgm:pt modelId="{E2940A38-3540-4A8A-8C97-062FDA16F41A}" type="pres">
      <dgm:prSet presAssocID="{CB0DEE1E-AEA7-41AE-A6F9-268AE162EE1E}" presName="LevelTwoTextNode" presStyleLbl="node2" presStyleIdx="0" presStyleCnt="6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EDFCC93-C13D-4479-9B6C-78AE962E741E}" type="pres">
      <dgm:prSet presAssocID="{CB0DEE1E-AEA7-41AE-A6F9-268AE162EE1E}" presName="level3hierChild" presStyleCnt="0"/>
      <dgm:spPr/>
    </dgm:pt>
    <dgm:pt modelId="{2D91EE1D-DEB2-42C6-B921-388F65D10C06}" type="pres">
      <dgm:prSet presAssocID="{7CC3510A-2A8F-4934-B116-FD24BB68477F}" presName="conn2-1" presStyleLbl="parChTrans1D2" presStyleIdx="1" presStyleCnt="6"/>
      <dgm:spPr/>
      <dgm:t>
        <a:bodyPr/>
        <a:lstStyle/>
        <a:p>
          <a:endParaRPr lang="zh-TW" altLang="en-US"/>
        </a:p>
      </dgm:t>
    </dgm:pt>
    <dgm:pt modelId="{B6B82801-04C6-4306-BB15-A80098CBD97A}" type="pres">
      <dgm:prSet presAssocID="{7CC3510A-2A8F-4934-B116-FD24BB68477F}" presName="connTx" presStyleLbl="parChTrans1D2" presStyleIdx="1" presStyleCnt="6"/>
      <dgm:spPr/>
      <dgm:t>
        <a:bodyPr/>
        <a:lstStyle/>
        <a:p>
          <a:endParaRPr lang="zh-TW" altLang="en-US"/>
        </a:p>
      </dgm:t>
    </dgm:pt>
    <dgm:pt modelId="{C71F7C3C-F84C-4403-B292-5FFF4313B2D6}" type="pres">
      <dgm:prSet presAssocID="{4688CEBF-B4F8-4E8C-BE00-B345FE8427AA}" presName="root2" presStyleCnt="0"/>
      <dgm:spPr/>
    </dgm:pt>
    <dgm:pt modelId="{7207A03E-57A0-4255-8BBD-C73FE301EAB4}" type="pres">
      <dgm:prSet presAssocID="{4688CEBF-B4F8-4E8C-BE00-B345FE8427AA}" presName="LevelTwoTextNode" presStyleLbl="node2" presStyleIdx="1" presStyleCnt="6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3B0F689-186A-4C24-84A1-0D07EDD4C99C}" type="pres">
      <dgm:prSet presAssocID="{4688CEBF-B4F8-4E8C-BE00-B345FE8427AA}" presName="level3hierChild" presStyleCnt="0"/>
      <dgm:spPr/>
    </dgm:pt>
    <dgm:pt modelId="{A6806ABF-463E-4F99-AF28-5E541C7952A5}" type="pres">
      <dgm:prSet presAssocID="{5CB0C194-8AC2-47BE-BB19-76BEFB0DADF9}" presName="conn2-1" presStyleLbl="parChTrans1D2" presStyleIdx="2" presStyleCnt="6"/>
      <dgm:spPr/>
      <dgm:t>
        <a:bodyPr/>
        <a:lstStyle/>
        <a:p>
          <a:endParaRPr lang="zh-TW" altLang="en-US"/>
        </a:p>
      </dgm:t>
    </dgm:pt>
    <dgm:pt modelId="{BB6803D5-1F69-4A4B-B384-AB27320BFBBF}" type="pres">
      <dgm:prSet presAssocID="{5CB0C194-8AC2-47BE-BB19-76BEFB0DADF9}" presName="connTx" presStyleLbl="parChTrans1D2" presStyleIdx="2" presStyleCnt="6"/>
      <dgm:spPr/>
      <dgm:t>
        <a:bodyPr/>
        <a:lstStyle/>
        <a:p>
          <a:endParaRPr lang="zh-TW" altLang="en-US"/>
        </a:p>
      </dgm:t>
    </dgm:pt>
    <dgm:pt modelId="{C4AA3664-925E-4693-884F-CA686C4A5755}" type="pres">
      <dgm:prSet presAssocID="{2FE8895E-6AA6-4B35-A842-1D1E441F2281}" presName="root2" presStyleCnt="0"/>
      <dgm:spPr/>
    </dgm:pt>
    <dgm:pt modelId="{285228CA-12E7-47D3-9657-06FE4AB7F3E7}" type="pres">
      <dgm:prSet presAssocID="{2FE8895E-6AA6-4B35-A842-1D1E441F2281}" presName="LevelTwoTextNode" presStyleLbl="node2" presStyleIdx="2" presStyleCnt="6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1079DA51-D7C8-4497-AD79-5323F8DE251B}" type="pres">
      <dgm:prSet presAssocID="{2FE8895E-6AA6-4B35-A842-1D1E441F2281}" presName="level3hierChild" presStyleCnt="0"/>
      <dgm:spPr/>
    </dgm:pt>
    <dgm:pt modelId="{DDA40806-6E7C-491D-B920-603FE6C55C87}" type="pres">
      <dgm:prSet presAssocID="{C550801B-FBC3-4587-9C79-A25DA791E91A}" presName="conn2-1" presStyleLbl="parChTrans1D3" presStyleIdx="0" presStyleCnt="2"/>
      <dgm:spPr/>
      <dgm:t>
        <a:bodyPr/>
        <a:lstStyle/>
        <a:p>
          <a:endParaRPr lang="zh-TW" altLang="en-US"/>
        </a:p>
      </dgm:t>
    </dgm:pt>
    <dgm:pt modelId="{C918DC1F-18A9-470F-89AE-D823B66DB96B}" type="pres">
      <dgm:prSet presAssocID="{C550801B-FBC3-4587-9C79-A25DA791E91A}" presName="connTx" presStyleLbl="parChTrans1D3" presStyleIdx="0" presStyleCnt="2"/>
      <dgm:spPr/>
      <dgm:t>
        <a:bodyPr/>
        <a:lstStyle/>
        <a:p>
          <a:endParaRPr lang="zh-TW" altLang="en-US"/>
        </a:p>
      </dgm:t>
    </dgm:pt>
    <dgm:pt modelId="{70679B76-04F8-4D4E-B043-369F1F04060F}" type="pres">
      <dgm:prSet presAssocID="{BEADE920-8B04-4B5E-891C-5A7BB35E7AC8}" presName="root2" presStyleCnt="0"/>
      <dgm:spPr/>
    </dgm:pt>
    <dgm:pt modelId="{4D7D48F6-71BC-4AA5-B208-4DF8F7450FA2}" type="pres">
      <dgm:prSet presAssocID="{BEADE920-8B04-4B5E-891C-5A7BB35E7AC8}" presName="LevelTwoTextNod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21DEE3A-B695-4662-81F4-3F1AC120EACD}" type="pres">
      <dgm:prSet presAssocID="{BEADE920-8B04-4B5E-891C-5A7BB35E7AC8}" presName="level3hierChild" presStyleCnt="0"/>
      <dgm:spPr/>
    </dgm:pt>
    <dgm:pt modelId="{E25DBCB7-2D50-4ADE-8799-9D6C974514EF}" type="pres">
      <dgm:prSet presAssocID="{B403291C-65C8-48FE-BA27-F35AEF4EA559}" presName="conn2-1" presStyleLbl="parChTrans1D3" presStyleIdx="1" presStyleCnt="2"/>
      <dgm:spPr/>
      <dgm:t>
        <a:bodyPr/>
        <a:lstStyle/>
        <a:p>
          <a:endParaRPr lang="zh-TW" altLang="en-US"/>
        </a:p>
      </dgm:t>
    </dgm:pt>
    <dgm:pt modelId="{0AD9C969-2ED6-4DB9-9AE3-C6FF49514E03}" type="pres">
      <dgm:prSet presAssocID="{B403291C-65C8-48FE-BA27-F35AEF4EA559}" presName="connTx" presStyleLbl="parChTrans1D3" presStyleIdx="1" presStyleCnt="2"/>
      <dgm:spPr/>
      <dgm:t>
        <a:bodyPr/>
        <a:lstStyle/>
        <a:p>
          <a:endParaRPr lang="zh-TW" altLang="en-US"/>
        </a:p>
      </dgm:t>
    </dgm:pt>
    <dgm:pt modelId="{3BCFE143-9424-403D-B0B2-61BE5649F6CB}" type="pres">
      <dgm:prSet presAssocID="{C0DD2B4F-13BC-4A39-A181-26A6ECD10A1C}" presName="root2" presStyleCnt="0"/>
      <dgm:spPr/>
    </dgm:pt>
    <dgm:pt modelId="{87F51484-B106-4655-B22B-61FE572F2F3F}" type="pres">
      <dgm:prSet presAssocID="{C0DD2B4F-13BC-4A39-A181-26A6ECD10A1C}" presName="LevelTwoTextNod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17F530F-C5B3-438C-B55F-E141DBE26388}" type="pres">
      <dgm:prSet presAssocID="{C0DD2B4F-13BC-4A39-A181-26A6ECD10A1C}" presName="level3hierChild" presStyleCnt="0"/>
      <dgm:spPr/>
    </dgm:pt>
    <dgm:pt modelId="{58794D0D-04F5-4882-9208-EBB402D53020}" type="pres">
      <dgm:prSet presAssocID="{38FAADA2-DB2E-47AD-9357-CE0B866D1528}" presName="conn2-1" presStyleLbl="parChTrans1D2" presStyleIdx="3" presStyleCnt="6"/>
      <dgm:spPr/>
      <dgm:t>
        <a:bodyPr/>
        <a:lstStyle/>
        <a:p>
          <a:endParaRPr lang="zh-TW" altLang="en-US"/>
        </a:p>
      </dgm:t>
    </dgm:pt>
    <dgm:pt modelId="{7CA017ED-E020-481E-B99D-E5CCAF5FC2A3}" type="pres">
      <dgm:prSet presAssocID="{38FAADA2-DB2E-47AD-9357-CE0B866D1528}" presName="connTx" presStyleLbl="parChTrans1D2" presStyleIdx="3" presStyleCnt="6"/>
      <dgm:spPr/>
      <dgm:t>
        <a:bodyPr/>
        <a:lstStyle/>
        <a:p>
          <a:endParaRPr lang="zh-TW" altLang="en-US"/>
        </a:p>
      </dgm:t>
    </dgm:pt>
    <dgm:pt modelId="{B07C6EB6-922D-41C9-95CF-135994A13ABC}" type="pres">
      <dgm:prSet presAssocID="{5A51CFF2-C71F-40ED-B33B-593FE5BF0F59}" presName="root2" presStyleCnt="0"/>
      <dgm:spPr/>
    </dgm:pt>
    <dgm:pt modelId="{6B656F6E-03C3-4F1B-BAB5-31F2805550A2}" type="pres">
      <dgm:prSet presAssocID="{5A51CFF2-C71F-40ED-B33B-593FE5BF0F59}" presName="LevelTwoTextNode" presStyleLbl="node2" presStyleIdx="3" presStyleCnt="6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0797A732-DB5D-4227-AB97-5964DDBE2C48}" type="pres">
      <dgm:prSet presAssocID="{5A51CFF2-C71F-40ED-B33B-593FE5BF0F59}" presName="level3hierChild" presStyleCnt="0"/>
      <dgm:spPr/>
    </dgm:pt>
    <dgm:pt modelId="{E65D2E85-C934-4A7B-820A-537E2A223C95}" type="pres">
      <dgm:prSet presAssocID="{7178636A-F8B1-4451-AC2E-21BA5F33AD5B}" presName="conn2-1" presStyleLbl="parChTrans1D2" presStyleIdx="4" presStyleCnt="6"/>
      <dgm:spPr/>
      <dgm:t>
        <a:bodyPr/>
        <a:lstStyle/>
        <a:p>
          <a:endParaRPr lang="zh-TW" altLang="en-US"/>
        </a:p>
      </dgm:t>
    </dgm:pt>
    <dgm:pt modelId="{8E220205-E82A-474A-8EF9-9CBEE838B52C}" type="pres">
      <dgm:prSet presAssocID="{7178636A-F8B1-4451-AC2E-21BA5F33AD5B}" presName="connTx" presStyleLbl="parChTrans1D2" presStyleIdx="4" presStyleCnt="6"/>
      <dgm:spPr/>
      <dgm:t>
        <a:bodyPr/>
        <a:lstStyle/>
        <a:p>
          <a:endParaRPr lang="zh-TW" altLang="en-US"/>
        </a:p>
      </dgm:t>
    </dgm:pt>
    <dgm:pt modelId="{AA77C39E-D60E-4548-A8A7-4FADB162B298}" type="pres">
      <dgm:prSet presAssocID="{6DE0C718-883E-4BF6-AA66-498896C0D672}" presName="root2" presStyleCnt="0"/>
      <dgm:spPr/>
    </dgm:pt>
    <dgm:pt modelId="{48DF74B3-228C-4627-9697-ED8DFC590815}" type="pres">
      <dgm:prSet presAssocID="{6DE0C718-883E-4BF6-AA66-498896C0D672}" presName="LevelTwoTextNode" presStyleLbl="node2" presStyleIdx="4" presStyleCnt="6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9E6C9D9C-DDD7-4A31-BD5B-65512462E087}" type="pres">
      <dgm:prSet presAssocID="{6DE0C718-883E-4BF6-AA66-498896C0D672}" presName="level3hierChild" presStyleCnt="0"/>
      <dgm:spPr/>
    </dgm:pt>
    <dgm:pt modelId="{F3A3CA8B-F322-4FB0-944D-AE2FCC2EB077}" type="pres">
      <dgm:prSet presAssocID="{E4FBDE4E-227C-4B39-B1E4-181889074040}" presName="conn2-1" presStyleLbl="parChTrans1D2" presStyleIdx="5" presStyleCnt="6"/>
      <dgm:spPr/>
      <dgm:t>
        <a:bodyPr/>
        <a:lstStyle/>
        <a:p>
          <a:endParaRPr lang="zh-TW" altLang="en-US"/>
        </a:p>
      </dgm:t>
    </dgm:pt>
    <dgm:pt modelId="{6CA824A4-F53F-4C26-998A-D8E847C5E26A}" type="pres">
      <dgm:prSet presAssocID="{E4FBDE4E-227C-4B39-B1E4-181889074040}" presName="connTx" presStyleLbl="parChTrans1D2" presStyleIdx="5" presStyleCnt="6"/>
      <dgm:spPr/>
      <dgm:t>
        <a:bodyPr/>
        <a:lstStyle/>
        <a:p>
          <a:endParaRPr lang="zh-TW" altLang="en-US"/>
        </a:p>
      </dgm:t>
    </dgm:pt>
    <dgm:pt modelId="{75FF2C6F-19EA-42BE-9917-95922CDD4CA1}" type="pres">
      <dgm:prSet presAssocID="{5DB1723E-8546-4A27-936A-668F19B148EC}" presName="root2" presStyleCnt="0"/>
      <dgm:spPr/>
    </dgm:pt>
    <dgm:pt modelId="{FFF88D42-8C6D-431D-ABBE-C8F70716BB7B}" type="pres">
      <dgm:prSet presAssocID="{5DB1723E-8546-4A27-936A-668F19B148EC}" presName="LevelTwoTextNode" presStyleLbl="node2" presStyleIdx="5" presStyleCnt="6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C110AC3B-7EEA-400F-B75B-8CDC6816A883}" type="pres">
      <dgm:prSet presAssocID="{5DB1723E-8546-4A27-936A-668F19B148EC}" presName="level3hierChild" presStyleCnt="0"/>
      <dgm:spPr/>
    </dgm:pt>
  </dgm:ptLst>
  <dgm:cxnLst>
    <dgm:cxn modelId="{9DAC0931-0EF1-42D2-B73D-0C149735DF04}" type="presOf" srcId="{C550801B-FBC3-4587-9C79-A25DA791E91A}" destId="{DDA40806-6E7C-491D-B920-603FE6C55C87}" srcOrd="0" destOrd="0" presId="urn:microsoft.com/office/officeart/2008/layout/HorizontalMultiLevelHierarchy"/>
    <dgm:cxn modelId="{ACA57305-2AD4-407D-B211-E1171B9C182F}" type="presOf" srcId="{FC465685-A0E5-40A6-999A-FF1AD40107FB}" destId="{849EBB97-71B8-433D-BC36-516775EA9593}" srcOrd="0" destOrd="0" presId="urn:microsoft.com/office/officeart/2008/layout/HorizontalMultiLevelHierarchy"/>
    <dgm:cxn modelId="{B5484AF9-3E45-49D7-AB07-F04E6F8016FB}" type="presOf" srcId="{5CB0C194-8AC2-47BE-BB19-76BEFB0DADF9}" destId="{BB6803D5-1F69-4A4B-B384-AB27320BFBBF}" srcOrd="1" destOrd="0" presId="urn:microsoft.com/office/officeart/2008/layout/HorizontalMultiLevelHierarchy"/>
    <dgm:cxn modelId="{A8F7E5A7-0C06-491D-9F61-536E4149445D}" type="presOf" srcId="{E4FBDE4E-227C-4B39-B1E4-181889074040}" destId="{6CA824A4-F53F-4C26-998A-D8E847C5E26A}" srcOrd="1" destOrd="0" presId="urn:microsoft.com/office/officeart/2008/layout/HorizontalMultiLevelHierarchy"/>
    <dgm:cxn modelId="{44B19BA6-C316-492F-8CD0-59C15F2655F7}" type="presOf" srcId="{7178636A-F8B1-4451-AC2E-21BA5F33AD5B}" destId="{8E220205-E82A-474A-8EF9-9CBEE838B52C}" srcOrd="1" destOrd="0" presId="urn:microsoft.com/office/officeart/2008/layout/HorizontalMultiLevelHierarchy"/>
    <dgm:cxn modelId="{D225ED43-F306-4767-9BCC-B3B7C6C26010}" srcId="{FC465685-A0E5-40A6-999A-FF1AD40107FB}" destId="{CB0DEE1E-AEA7-41AE-A6F9-268AE162EE1E}" srcOrd="0" destOrd="0" parTransId="{F54883DB-186F-4F20-85B9-4808133989D2}" sibTransId="{B752A05A-FC34-4D35-8E30-05CB3837C155}"/>
    <dgm:cxn modelId="{B84764B7-8B2A-4343-81E2-220781F514D4}" type="presOf" srcId="{F54883DB-186F-4F20-85B9-4808133989D2}" destId="{A5653C65-A06A-43C5-8B70-8969EF95CEDF}" srcOrd="1" destOrd="0" presId="urn:microsoft.com/office/officeart/2008/layout/HorizontalMultiLevelHierarchy"/>
    <dgm:cxn modelId="{2AE50A23-4316-47AF-86FF-35B4C997319E}" srcId="{FC465685-A0E5-40A6-999A-FF1AD40107FB}" destId="{5A51CFF2-C71F-40ED-B33B-593FE5BF0F59}" srcOrd="3" destOrd="0" parTransId="{38FAADA2-DB2E-47AD-9357-CE0B866D1528}" sibTransId="{78E41BFB-FDA6-4F1F-BDB8-F5369AA8BDD6}"/>
    <dgm:cxn modelId="{7E8BC077-6FCD-4AC9-8309-33A7E993B3DD}" type="presOf" srcId="{7178636A-F8B1-4451-AC2E-21BA5F33AD5B}" destId="{E65D2E85-C934-4A7B-820A-537E2A223C95}" srcOrd="0" destOrd="0" presId="urn:microsoft.com/office/officeart/2008/layout/HorizontalMultiLevelHierarchy"/>
    <dgm:cxn modelId="{68D28647-469A-490C-A032-C259999361DE}" srcId="{FC465685-A0E5-40A6-999A-FF1AD40107FB}" destId="{4688CEBF-B4F8-4E8C-BE00-B345FE8427AA}" srcOrd="1" destOrd="0" parTransId="{7CC3510A-2A8F-4934-B116-FD24BB68477F}" sibTransId="{27B3EAF1-67B5-4466-944E-B7251E57ED80}"/>
    <dgm:cxn modelId="{1DDCAC94-1DF4-4801-9C05-0422E675FA05}" type="presOf" srcId="{5DB1723E-8546-4A27-936A-668F19B148EC}" destId="{FFF88D42-8C6D-431D-ABBE-C8F70716BB7B}" srcOrd="0" destOrd="0" presId="urn:microsoft.com/office/officeart/2008/layout/HorizontalMultiLevelHierarchy"/>
    <dgm:cxn modelId="{D2DFB3CB-1D7E-43C1-9B93-55315F96B32B}" type="presOf" srcId="{F54883DB-186F-4F20-85B9-4808133989D2}" destId="{B38EA677-A820-44E4-9F14-80A73B005AB2}" srcOrd="0" destOrd="0" presId="urn:microsoft.com/office/officeart/2008/layout/HorizontalMultiLevelHierarchy"/>
    <dgm:cxn modelId="{B95C365B-E22B-4735-83AF-E3C1FC3D2860}" type="presOf" srcId="{2FE8895E-6AA6-4B35-A842-1D1E441F2281}" destId="{285228CA-12E7-47D3-9657-06FE4AB7F3E7}" srcOrd="0" destOrd="0" presId="urn:microsoft.com/office/officeart/2008/layout/HorizontalMultiLevelHierarchy"/>
    <dgm:cxn modelId="{CD556448-40FF-4E46-8A6F-3EE3486B60E5}" type="presOf" srcId="{5CB0C194-8AC2-47BE-BB19-76BEFB0DADF9}" destId="{A6806ABF-463E-4F99-AF28-5E541C7952A5}" srcOrd="0" destOrd="0" presId="urn:microsoft.com/office/officeart/2008/layout/HorizontalMultiLevelHierarchy"/>
    <dgm:cxn modelId="{8F94F854-C53A-4C60-8FE4-0968BB4B09EF}" type="presOf" srcId="{7CC3510A-2A8F-4934-B116-FD24BB68477F}" destId="{B6B82801-04C6-4306-BB15-A80098CBD97A}" srcOrd="1" destOrd="0" presId="urn:microsoft.com/office/officeart/2008/layout/HorizontalMultiLevelHierarchy"/>
    <dgm:cxn modelId="{F0E3857B-0B80-4088-B2CA-C9FC378250BF}" type="presOf" srcId="{B403291C-65C8-48FE-BA27-F35AEF4EA559}" destId="{E25DBCB7-2D50-4ADE-8799-9D6C974514EF}" srcOrd="0" destOrd="0" presId="urn:microsoft.com/office/officeart/2008/layout/HorizontalMultiLevelHierarchy"/>
    <dgm:cxn modelId="{67D2BB52-5B48-4325-8467-4BDD44AFE303}" type="presOf" srcId="{CB0DEE1E-AEA7-41AE-A6F9-268AE162EE1E}" destId="{E2940A38-3540-4A8A-8C97-062FDA16F41A}" srcOrd="0" destOrd="0" presId="urn:microsoft.com/office/officeart/2008/layout/HorizontalMultiLevelHierarchy"/>
    <dgm:cxn modelId="{AB9601FA-07CA-42A2-9893-8D171103A6B2}" type="presOf" srcId="{C550801B-FBC3-4587-9C79-A25DA791E91A}" destId="{C918DC1F-18A9-470F-89AE-D823B66DB96B}" srcOrd="1" destOrd="0" presId="urn:microsoft.com/office/officeart/2008/layout/HorizontalMultiLevelHierarchy"/>
    <dgm:cxn modelId="{B6B9DDC5-50B3-4DB2-B911-CADEBF963F42}" type="presOf" srcId="{E4FBDE4E-227C-4B39-B1E4-181889074040}" destId="{F3A3CA8B-F322-4FB0-944D-AE2FCC2EB077}" srcOrd="0" destOrd="0" presId="urn:microsoft.com/office/officeart/2008/layout/HorizontalMultiLevelHierarchy"/>
    <dgm:cxn modelId="{1785526F-4D22-41A2-BD04-A0A33438ADEE}" type="presOf" srcId="{BEADE920-8B04-4B5E-891C-5A7BB35E7AC8}" destId="{4D7D48F6-71BC-4AA5-B208-4DF8F7450FA2}" srcOrd="0" destOrd="0" presId="urn:microsoft.com/office/officeart/2008/layout/HorizontalMultiLevelHierarchy"/>
    <dgm:cxn modelId="{C12903FD-665D-4D4D-970D-713EBD74D36F}" type="presOf" srcId="{7CC3510A-2A8F-4934-B116-FD24BB68477F}" destId="{2D91EE1D-DEB2-42C6-B921-388F65D10C06}" srcOrd="0" destOrd="0" presId="urn:microsoft.com/office/officeart/2008/layout/HorizontalMultiLevelHierarchy"/>
    <dgm:cxn modelId="{E5C95BC9-C520-4145-A5A2-4C8FEF5A9C0D}" srcId="{FC465685-A0E5-40A6-999A-FF1AD40107FB}" destId="{6DE0C718-883E-4BF6-AA66-498896C0D672}" srcOrd="4" destOrd="0" parTransId="{7178636A-F8B1-4451-AC2E-21BA5F33AD5B}" sibTransId="{40A7C2D8-DE04-4E99-822B-18807C2D79F8}"/>
    <dgm:cxn modelId="{2C3D7FCE-9731-4C65-8E90-998BA9AE0615}" srcId="{FC465685-A0E5-40A6-999A-FF1AD40107FB}" destId="{2FE8895E-6AA6-4B35-A842-1D1E441F2281}" srcOrd="2" destOrd="0" parTransId="{5CB0C194-8AC2-47BE-BB19-76BEFB0DADF9}" sibTransId="{06293781-CB9B-444D-92D8-02B6C439D9FF}"/>
    <dgm:cxn modelId="{09973375-0458-4D72-8675-F600EB0F7B66}" type="presOf" srcId="{C5B7F755-3EF7-4AC1-9E46-39D9A074DD7E}" destId="{FA8971BA-9193-4DC9-A4B8-45C89A0561F8}" srcOrd="0" destOrd="0" presId="urn:microsoft.com/office/officeart/2008/layout/HorizontalMultiLevelHierarchy"/>
    <dgm:cxn modelId="{16E90022-4C07-4D0E-A1D3-F8256DD92672}" srcId="{C5B7F755-3EF7-4AC1-9E46-39D9A074DD7E}" destId="{FC465685-A0E5-40A6-999A-FF1AD40107FB}" srcOrd="0" destOrd="0" parTransId="{28D0DCE4-B321-4D78-9B18-2E6C064B11EF}" sibTransId="{4709884A-99B3-43CB-B384-8EF1D3E46D1A}"/>
    <dgm:cxn modelId="{398FF988-EF77-411E-92B3-771AF0A18F64}" srcId="{2FE8895E-6AA6-4B35-A842-1D1E441F2281}" destId="{C0DD2B4F-13BC-4A39-A181-26A6ECD10A1C}" srcOrd="1" destOrd="0" parTransId="{B403291C-65C8-48FE-BA27-F35AEF4EA559}" sibTransId="{67632925-DE5F-4A48-81B4-4888028A6292}"/>
    <dgm:cxn modelId="{BB70E92F-C43D-47B6-A675-4FCEBE2D40A9}" srcId="{2FE8895E-6AA6-4B35-A842-1D1E441F2281}" destId="{BEADE920-8B04-4B5E-891C-5A7BB35E7AC8}" srcOrd="0" destOrd="0" parTransId="{C550801B-FBC3-4587-9C79-A25DA791E91A}" sibTransId="{E8EB9D65-84D1-4914-A41C-E20E47ABFE9D}"/>
    <dgm:cxn modelId="{63046D81-3D4A-4B2F-9CB0-6B4F18AB0CD4}" type="presOf" srcId="{B403291C-65C8-48FE-BA27-F35AEF4EA559}" destId="{0AD9C969-2ED6-4DB9-9AE3-C6FF49514E03}" srcOrd="1" destOrd="0" presId="urn:microsoft.com/office/officeart/2008/layout/HorizontalMultiLevelHierarchy"/>
    <dgm:cxn modelId="{778FAF5C-968F-4889-ACF2-F88C0448D1C0}" type="presOf" srcId="{38FAADA2-DB2E-47AD-9357-CE0B866D1528}" destId="{58794D0D-04F5-4882-9208-EBB402D53020}" srcOrd="0" destOrd="0" presId="urn:microsoft.com/office/officeart/2008/layout/HorizontalMultiLevelHierarchy"/>
    <dgm:cxn modelId="{2FA3AC64-46A6-4C33-8C9C-205ACB2F54E6}" type="presOf" srcId="{5A51CFF2-C71F-40ED-B33B-593FE5BF0F59}" destId="{6B656F6E-03C3-4F1B-BAB5-31F2805550A2}" srcOrd="0" destOrd="0" presId="urn:microsoft.com/office/officeart/2008/layout/HorizontalMultiLevelHierarchy"/>
    <dgm:cxn modelId="{9308E059-EB78-4FA1-9AD7-1C9A0CBCD784}" srcId="{FC465685-A0E5-40A6-999A-FF1AD40107FB}" destId="{5DB1723E-8546-4A27-936A-668F19B148EC}" srcOrd="5" destOrd="0" parTransId="{E4FBDE4E-227C-4B39-B1E4-181889074040}" sibTransId="{D5432452-64AC-4323-9727-B23FDA43BF26}"/>
    <dgm:cxn modelId="{BAC275FE-A9F6-40E9-9620-D7FBCBE9337A}" type="presOf" srcId="{38FAADA2-DB2E-47AD-9357-CE0B866D1528}" destId="{7CA017ED-E020-481E-B99D-E5CCAF5FC2A3}" srcOrd="1" destOrd="0" presId="urn:microsoft.com/office/officeart/2008/layout/HorizontalMultiLevelHierarchy"/>
    <dgm:cxn modelId="{E09A20CC-8403-40FD-856F-D67382DB64C2}" type="presOf" srcId="{6DE0C718-883E-4BF6-AA66-498896C0D672}" destId="{48DF74B3-228C-4627-9697-ED8DFC590815}" srcOrd="0" destOrd="0" presId="urn:microsoft.com/office/officeart/2008/layout/HorizontalMultiLevelHierarchy"/>
    <dgm:cxn modelId="{6E7FC6C2-1E25-409B-9066-62AC4F0005CB}" type="presOf" srcId="{C0DD2B4F-13BC-4A39-A181-26A6ECD10A1C}" destId="{87F51484-B106-4655-B22B-61FE572F2F3F}" srcOrd="0" destOrd="0" presId="urn:microsoft.com/office/officeart/2008/layout/HorizontalMultiLevelHierarchy"/>
    <dgm:cxn modelId="{E0A31C17-633B-44C3-98C2-1C1F5F7F8149}" type="presOf" srcId="{4688CEBF-B4F8-4E8C-BE00-B345FE8427AA}" destId="{7207A03E-57A0-4255-8BBD-C73FE301EAB4}" srcOrd="0" destOrd="0" presId="urn:microsoft.com/office/officeart/2008/layout/HorizontalMultiLevelHierarchy"/>
    <dgm:cxn modelId="{84849B89-9146-4F33-AFFF-3117424CFE9D}" type="presParOf" srcId="{FA8971BA-9193-4DC9-A4B8-45C89A0561F8}" destId="{6836B261-281D-417C-BECA-5A5EF65F421E}" srcOrd="0" destOrd="0" presId="urn:microsoft.com/office/officeart/2008/layout/HorizontalMultiLevelHierarchy"/>
    <dgm:cxn modelId="{1EBCDEDB-E635-4CB1-81FF-B8EBF48F9C32}" type="presParOf" srcId="{6836B261-281D-417C-BECA-5A5EF65F421E}" destId="{849EBB97-71B8-433D-BC36-516775EA9593}" srcOrd="0" destOrd="0" presId="urn:microsoft.com/office/officeart/2008/layout/HorizontalMultiLevelHierarchy"/>
    <dgm:cxn modelId="{370C66A4-157F-46B7-820C-D9BAFB422826}" type="presParOf" srcId="{6836B261-281D-417C-BECA-5A5EF65F421E}" destId="{B0BE572B-5E4A-4D21-A807-8911A4A645D7}" srcOrd="1" destOrd="0" presId="urn:microsoft.com/office/officeart/2008/layout/HorizontalMultiLevelHierarchy"/>
    <dgm:cxn modelId="{E74F29B3-456F-4FB6-926E-B692200A4DD2}" type="presParOf" srcId="{B0BE572B-5E4A-4D21-A807-8911A4A645D7}" destId="{B38EA677-A820-44E4-9F14-80A73B005AB2}" srcOrd="0" destOrd="0" presId="urn:microsoft.com/office/officeart/2008/layout/HorizontalMultiLevelHierarchy"/>
    <dgm:cxn modelId="{40F0AD0E-083F-423D-A125-FC08A3F5CCB4}" type="presParOf" srcId="{B38EA677-A820-44E4-9F14-80A73B005AB2}" destId="{A5653C65-A06A-43C5-8B70-8969EF95CEDF}" srcOrd="0" destOrd="0" presId="urn:microsoft.com/office/officeart/2008/layout/HorizontalMultiLevelHierarchy"/>
    <dgm:cxn modelId="{79DA151A-1F7A-4764-B61B-45174EE538DD}" type="presParOf" srcId="{B0BE572B-5E4A-4D21-A807-8911A4A645D7}" destId="{0B508158-87D3-41AB-ABAB-ACB4096252C0}" srcOrd="1" destOrd="0" presId="urn:microsoft.com/office/officeart/2008/layout/HorizontalMultiLevelHierarchy"/>
    <dgm:cxn modelId="{7CB2438F-3F5E-46BE-A989-A7FD8C7CC63E}" type="presParOf" srcId="{0B508158-87D3-41AB-ABAB-ACB4096252C0}" destId="{E2940A38-3540-4A8A-8C97-062FDA16F41A}" srcOrd="0" destOrd="0" presId="urn:microsoft.com/office/officeart/2008/layout/HorizontalMultiLevelHierarchy"/>
    <dgm:cxn modelId="{2BCE2FB2-FA54-4126-8280-61D86DF35105}" type="presParOf" srcId="{0B508158-87D3-41AB-ABAB-ACB4096252C0}" destId="{BEDFCC93-C13D-4479-9B6C-78AE962E741E}" srcOrd="1" destOrd="0" presId="urn:microsoft.com/office/officeart/2008/layout/HorizontalMultiLevelHierarchy"/>
    <dgm:cxn modelId="{5EE4D392-B89A-44BC-A32E-A79766923B98}" type="presParOf" srcId="{B0BE572B-5E4A-4D21-A807-8911A4A645D7}" destId="{2D91EE1D-DEB2-42C6-B921-388F65D10C06}" srcOrd="2" destOrd="0" presId="urn:microsoft.com/office/officeart/2008/layout/HorizontalMultiLevelHierarchy"/>
    <dgm:cxn modelId="{0FCA8D11-457E-410F-8B93-914B5E31CB8F}" type="presParOf" srcId="{2D91EE1D-DEB2-42C6-B921-388F65D10C06}" destId="{B6B82801-04C6-4306-BB15-A80098CBD97A}" srcOrd="0" destOrd="0" presId="urn:microsoft.com/office/officeart/2008/layout/HorizontalMultiLevelHierarchy"/>
    <dgm:cxn modelId="{C45E48EF-5E75-4AA8-8637-F6DC82FE21AE}" type="presParOf" srcId="{B0BE572B-5E4A-4D21-A807-8911A4A645D7}" destId="{C71F7C3C-F84C-4403-B292-5FFF4313B2D6}" srcOrd="3" destOrd="0" presId="urn:microsoft.com/office/officeart/2008/layout/HorizontalMultiLevelHierarchy"/>
    <dgm:cxn modelId="{48017B3A-DAD4-492E-BEA4-8242C247DB90}" type="presParOf" srcId="{C71F7C3C-F84C-4403-B292-5FFF4313B2D6}" destId="{7207A03E-57A0-4255-8BBD-C73FE301EAB4}" srcOrd="0" destOrd="0" presId="urn:microsoft.com/office/officeart/2008/layout/HorizontalMultiLevelHierarchy"/>
    <dgm:cxn modelId="{149D5E2C-BB60-445B-801B-8FD14856EFA0}" type="presParOf" srcId="{C71F7C3C-F84C-4403-B292-5FFF4313B2D6}" destId="{83B0F689-186A-4C24-84A1-0D07EDD4C99C}" srcOrd="1" destOrd="0" presId="urn:microsoft.com/office/officeart/2008/layout/HorizontalMultiLevelHierarchy"/>
    <dgm:cxn modelId="{DD5FD021-A3F2-4134-ACC2-54B54D954EF6}" type="presParOf" srcId="{B0BE572B-5E4A-4D21-A807-8911A4A645D7}" destId="{A6806ABF-463E-4F99-AF28-5E541C7952A5}" srcOrd="4" destOrd="0" presId="urn:microsoft.com/office/officeart/2008/layout/HorizontalMultiLevelHierarchy"/>
    <dgm:cxn modelId="{40A1CCAB-06CE-45F4-9198-D2695FBF16A7}" type="presParOf" srcId="{A6806ABF-463E-4F99-AF28-5E541C7952A5}" destId="{BB6803D5-1F69-4A4B-B384-AB27320BFBBF}" srcOrd="0" destOrd="0" presId="urn:microsoft.com/office/officeart/2008/layout/HorizontalMultiLevelHierarchy"/>
    <dgm:cxn modelId="{C8991F41-3CA2-40E3-A22D-0ECC3132516C}" type="presParOf" srcId="{B0BE572B-5E4A-4D21-A807-8911A4A645D7}" destId="{C4AA3664-925E-4693-884F-CA686C4A5755}" srcOrd="5" destOrd="0" presId="urn:microsoft.com/office/officeart/2008/layout/HorizontalMultiLevelHierarchy"/>
    <dgm:cxn modelId="{144337F7-5267-4E66-9707-F54CC70D29AD}" type="presParOf" srcId="{C4AA3664-925E-4693-884F-CA686C4A5755}" destId="{285228CA-12E7-47D3-9657-06FE4AB7F3E7}" srcOrd="0" destOrd="0" presId="urn:microsoft.com/office/officeart/2008/layout/HorizontalMultiLevelHierarchy"/>
    <dgm:cxn modelId="{D1B7879F-EDE7-4091-BA3C-100B012E81D5}" type="presParOf" srcId="{C4AA3664-925E-4693-884F-CA686C4A5755}" destId="{1079DA51-D7C8-4497-AD79-5323F8DE251B}" srcOrd="1" destOrd="0" presId="urn:microsoft.com/office/officeart/2008/layout/HorizontalMultiLevelHierarchy"/>
    <dgm:cxn modelId="{33BA9017-9223-45C0-82D0-23EF37C300A8}" type="presParOf" srcId="{1079DA51-D7C8-4497-AD79-5323F8DE251B}" destId="{DDA40806-6E7C-491D-B920-603FE6C55C87}" srcOrd="0" destOrd="0" presId="urn:microsoft.com/office/officeart/2008/layout/HorizontalMultiLevelHierarchy"/>
    <dgm:cxn modelId="{37849596-CBEC-41A4-8F5E-4CBA71EE7513}" type="presParOf" srcId="{DDA40806-6E7C-491D-B920-603FE6C55C87}" destId="{C918DC1F-18A9-470F-89AE-D823B66DB96B}" srcOrd="0" destOrd="0" presId="urn:microsoft.com/office/officeart/2008/layout/HorizontalMultiLevelHierarchy"/>
    <dgm:cxn modelId="{139FAA2C-F070-4FE5-B55E-9450DDCE830A}" type="presParOf" srcId="{1079DA51-D7C8-4497-AD79-5323F8DE251B}" destId="{70679B76-04F8-4D4E-B043-369F1F04060F}" srcOrd="1" destOrd="0" presId="urn:microsoft.com/office/officeart/2008/layout/HorizontalMultiLevelHierarchy"/>
    <dgm:cxn modelId="{38E82B77-E1D1-4214-BEED-7C8841FEBFA3}" type="presParOf" srcId="{70679B76-04F8-4D4E-B043-369F1F04060F}" destId="{4D7D48F6-71BC-4AA5-B208-4DF8F7450FA2}" srcOrd="0" destOrd="0" presId="urn:microsoft.com/office/officeart/2008/layout/HorizontalMultiLevelHierarchy"/>
    <dgm:cxn modelId="{FEDBD691-FBB3-4546-9EF8-EDFA5B61D2C6}" type="presParOf" srcId="{70679B76-04F8-4D4E-B043-369F1F04060F}" destId="{521DEE3A-B695-4662-81F4-3F1AC120EACD}" srcOrd="1" destOrd="0" presId="urn:microsoft.com/office/officeart/2008/layout/HorizontalMultiLevelHierarchy"/>
    <dgm:cxn modelId="{1BD918AA-5A03-4013-AB99-0930879CE5E9}" type="presParOf" srcId="{1079DA51-D7C8-4497-AD79-5323F8DE251B}" destId="{E25DBCB7-2D50-4ADE-8799-9D6C974514EF}" srcOrd="2" destOrd="0" presId="urn:microsoft.com/office/officeart/2008/layout/HorizontalMultiLevelHierarchy"/>
    <dgm:cxn modelId="{DBBDB0EF-99FD-43C7-81F2-6F22BAA2C63E}" type="presParOf" srcId="{E25DBCB7-2D50-4ADE-8799-9D6C974514EF}" destId="{0AD9C969-2ED6-4DB9-9AE3-C6FF49514E03}" srcOrd="0" destOrd="0" presId="urn:microsoft.com/office/officeart/2008/layout/HorizontalMultiLevelHierarchy"/>
    <dgm:cxn modelId="{F9BC7251-0DF3-4709-BC15-2AB8D4C55EA0}" type="presParOf" srcId="{1079DA51-D7C8-4497-AD79-5323F8DE251B}" destId="{3BCFE143-9424-403D-B0B2-61BE5649F6CB}" srcOrd="3" destOrd="0" presId="urn:microsoft.com/office/officeart/2008/layout/HorizontalMultiLevelHierarchy"/>
    <dgm:cxn modelId="{EECB0DD5-0599-4C27-B372-33434AC5911B}" type="presParOf" srcId="{3BCFE143-9424-403D-B0B2-61BE5649F6CB}" destId="{87F51484-B106-4655-B22B-61FE572F2F3F}" srcOrd="0" destOrd="0" presId="urn:microsoft.com/office/officeart/2008/layout/HorizontalMultiLevelHierarchy"/>
    <dgm:cxn modelId="{59234B87-EE79-4167-8A17-22DE08A6C63A}" type="presParOf" srcId="{3BCFE143-9424-403D-B0B2-61BE5649F6CB}" destId="{817F530F-C5B3-438C-B55F-E141DBE26388}" srcOrd="1" destOrd="0" presId="urn:microsoft.com/office/officeart/2008/layout/HorizontalMultiLevelHierarchy"/>
    <dgm:cxn modelId="{3E88A302-089E-457E-A0DB-C728E174DFAE}" type="presParOf" srcId="{B0BE572B-5E4A-4D21-A807-8911A4A645D7}" destId="{58794D0D-04F5-4882-9208-EBB402D53020}" srcOrd="6" destOrd="0" presId="urn:microsoft.com/office/officeart/2008/layout/HorizontalMultiLevelHierarchy"/>
    <dgm:cxn modelId="{2E0F736F-E97C-46AF-9F19-81C45D1E38C5}" type="presParOf" srcId="{58794D0D-04F5-4882-9208-EBB402D53020}" destId="{7CA017ED-E020-481E-B99D-E5CCAF5FC2A3}" srcOrd="0" destOrd="0" presId="urn:microsoft.com/office/officeart/2008/layout/HorizontalMultiLevelHierarchy"/>
    <dgm:cxn modelId="{B61DDE76-E767-41E2-B850-8564E44AD74B}" type="presParOf" srcId="{B0BE572B-5E4A-4D21-A807-8911A4A645D7}" destId="{B07C6EB6-922D-41C9-95CF-135994A13ABC}" srcOrd="7" destOrd="0" presId="urn:microsoft.com/office/officeart/2008/layout/HorizontalMultiLevelHierarchy"/>
    <dgm:cxn modelId="{63DB5561-22ED-4725-8768-E947F9D79F89}" type="presParOf" srcId="{B07C6EB6-922D-41C9-95CF-135994A13ABC}" destId="{6B656F6E-03C3-4F1B-BAB5-31F2805550A2}" srcOrd="0" destOrd="0" presId="urn:microsoft.com/office/officeart/2008/layout/HorizontalMultiLevelHierarchy"/>
    <dgm:cxn modelId="{71CF2923-D18F-465E-AB03-C374C3BEFEF8}" type="presParOf" srcId="{B07C6EB6-922D-41C9-95CF-135994A13ABC}" destId="{0797A732-DB5D-4227-AB97-5964DDBE2C48}" srcOrd="1" destOrd="0" presId="urn:microsoft.com/office/officeart/2008/layout/HorizontalMultiLevelHierarchy"/>
    <dgm:cxn modelId="{F5771F48-7A60-4AC3-B364-D6336EEBE937}" type="presParOf" srcId="{B0BE572B-5E4A-4D21-A807-8911A4A645D7}" destId="{E65D2E85-C934-4A7B-820A-537E2A223C95}" srcOrd="8" destOrd="0" presId="urn:microsoft.com/office/officeart/2008/layout/HorizontalMultiLevelHierarchy"/>
    <dgm:cxn modelId="{2DAF3F08-EFBB-48DF-B409-883D8C98B19C}" type="presParOf" srcId="{E65D2E85-C934-4A7B-820A-537E2A223C95}" destId="{8E220205-E82A-474A-8EF9-9CBEE838B52C}" srcOrd="0" destOrd="0" presId="urn:microsoft.com/office/officeart/2008/layout/HorizontalMultiLevelHierarchy"/>
    <dgm:cxn modelId="{6618F3F4-349F-4A5B-8DC8-1F1C9580CA03}" type="presParOf" srcId="{B0BE572B-5E4A-4D21-A807-8911A4A645D7}" destId="{AA77C39E-D60E-4548-A8A7-4FADB162B298}" srcOrd="9" destOrd="0" presId="urn:microsoft.com/office/officeart/2008/layout/HorizontalMultiLevelHierarchy"/>
    <dgm:cxn modelId="{FA598511-68FF-44F6-90E1-08E169D18C3A}" type="presParOf" srcId="{AA77C39E-D60E-4548-A8A7-4FADB162B298}" destId="{48DF74B3-228C-4627-9697-ED8DFC590815}" srcOrd="0" destOrd="0" presId="urn:microsoft.com/office/officeart/2008/layout/HorizontalMultiLevelHierarchy"/>
    <dgm:cxn modelId="{F21C2A29-C8DA-4804-B1A7-317EFB44CA1E}" type="presParOf" srcId="{AA77C39E-D60E-4548-A8A7-4FADB162B298}" destId="{9E6C9D9C-DDD7-4A31-BD5B-65512462E087}" srcOrd="1" destOrd="0" presId="urn:microsoft.com/office/officeart/2008/layout/HorizontalMultiLevelHierarchy"/>
    <dgm:cxn modelId="{FB06E7FE-C5D2-4112-A34A-52FECFEFAC12}" type="presParOf" srcId="{B0BE572B-5E4A-4D21-A807-8911A4A645D7}" destId="{F3A3CA8B-F322-4FB0-944D-AE2FCC2EB077}" srcOrd="10" destOrd="0" presId="urn:microsoft.com/office/officeart/2008/layout/HorizontalMultiLevelHierarchy"/>
    <dgm:cxn modelId="{B2F70440-4DD2-4A64-9F08-EF4F80736691}" type="presParOf" srcId="{F3A3CA8B-F322-4FB0-944D-AE2FCC2EB077}" destId="{6CA824A4-F53F-4C26-998A-D8E847C5E26A}" srcOrd="0" destOrd="0" presId="urn:microsoft.com/office/officeart/2008/layout/HorizontalMultiLevelHierarchy"/>
    <dgm:cxn modelId="{D0361983-D053-47E9-9763-D1F707589C67}" type="presParOf" srcId="{B0BE572B-5E4A-4D21-A807-8911A4A645D7}" destId="{75FF2C6F-19EA-42BE-9917-95922CDD4CA1}" srcOrd="11" destOrd="0" presId="urn:microsoft.com/office/officeart/2008/layout/HorizontalMultiLevelHierarchy"/>
    <dgm:cxn modelId="{DA568B1D-7A20-4F11-A8D4-AFFA8EB9EF7B}" type="presParOf" srcId="{75FF2C6F-19EA-42BE-9917-95922CDD4CA1}" destId="{FFF88D42-8C6D-431D-ABBE-C8F70716BB7B}" srcOrd="0" destOrd="0" presId="urn:microsoft.com/office/officeart/2008/layout/HorizontalMultiLevelHierarchy"/>
    <dgm:cxn modelId="{83E2A693-9014-48F9-AC8C-4B6B377513D8}" type="presParOf" srcId="{75FF2C6F-19EA-42BE-9917-95922CDD4CA1}" destId="{C110AC3B-7EEA-400F-B75B-8CDC6816A883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A3CA8B-F322-4FB0-944D-AE2FCC2EB077}">
      <dsp:nvSpPr>
        <dsp:cNvPr id="0" name=""/>
        <dsp:cNvSpPr/>
      </dsp:nvSpPr>
      <dsp:spPr>
        <a:xfrm>
          <a:off x="822578" y="2932100"/>
          <a:ext cx="530340" cy="25263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65170" y="0"/>
              </a:lnTo>
              <a:lnTo>
                <a:pt x="265170" y="2526395"/>
              </a:lnTo>
              <a:lnTo>
                <a:pt x="530340" y="2526395"/>
              </a:lnTo>
            </a:path>
          </a:pathLst>
        </a:custGeom>
        <a:noFill/>
        <a:ln w="254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900" kern="1200">
            <a:effectLst/>
          </a:endParaRPr>
        </a:p>
      </dsp:txBody>
      <dsp:txXfrm>
        <a:off x="1023212" y="4130761"/>
        <a:ext cx="129072" cy="129072"/>
      </dsp:txXfrm>
    </dsp:sp>
    <dsp:sp modelId="{E65D2E85-C934-4A7B-820A-537E2A223C95}">
      <dsp:nvSpPr>
        <dsp:cNvPr id="0" name=""/>
        <dsp:cNvSpPr/>
      </dsp:nvSpPr>
      <dsp:spPr>
        <a:xfrm>
          <a:off x="822578" y="2932100"/>
          <a:ext cx="530340" cy="15158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65170" y="0"/>
              </a:lnTo>
              <a:lnTo>
                <a:pt x="265170" y="1515837"/>
              </a:lnTo>
              <a:lnTo>
                <a:pt x="530340" y="1515837"/>
              </a:lnTo>
            </a:path>
          </a:pathLst>
        </a:custGeom>
        <a:noFill/>
        <a:ln w="254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>
            <a:effectLst/>
          </a:endParaRPr>
        </a:p>
      </dsp:txBody>
      <dsp:txXfrm>
        <a:off x="1047600" y="3649870"/>
        <a:ext cx="80296" cy="80296"/>
      </dsp:txXfrm>
    </dsp:sp>
    <dsp:sp modelId="{58794D0D-04F5-4882-9208-EBB402D53020}">
      <dsp:nvSpPr>
        <dsp:cNvPr id="0" name=""/>
        <dsp:cNvSpPr/>
      </dsp:nvSpPr>
      <dsp:spPr>
        <a:xfrm>
          <a:off x="822578" y="2932100"/>
          <a:ext cx="530340" cy="5052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65170" y="0"/>
              </a:lnTo>
              <a:lnTo>
                <a:pt x="265170" y="505279"/>
              </a:lnTo>
              <a:lnTo>
                <a:pt x="530340" y="505279"/>
              </a:lnTo>
            </a:path>
          </a:pathLst>
        </a:custGeom>
        <a:noFill/>
        <a:ln w="254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>
            <a:effectLst/>
          </a:endParaRPr>
        </a:p>
      </dsp:txBody>
      <dsp:txXfrm>
        <a:off x="1069435" y="3166426"/>
        <a:ext cx="36625" cy="36625"/>
      </dsp:txXfrm>
    </dsp:sp>
    <dsp:sp modelId="{E25DBCB7-2D50-4ADE-8799-9D6C974514EF}">
      <dsp:nvSpPr>
        <dsp:cNvPr id="0" name=""/>
        <dsp:cNvSpPr/>
      </dsp:nvSpPr>
      <dsp:spPr>
        <a:xfrm>
          <a:off x="4004623" y="2426820"/>
          <a:ext cx="530340" cy="5052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65170" y="0"/>
              </a:lnTo>
              <a:lnTo>
                <a:pt x="265170" y="505279"/>
              </a:lnTo>
              <a:lnTo>
                <a:pt x="530340" y="505279"/>
              </a:lnTo>
            </a:path>
          </a:pathLst>
        </a:custGeom>
        <a:noFill/>
        <a:ln w="25400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>
            <a:effectLst/>
          </a:endParaRPr>
        </a:p>
      </dsp:txBody>
      <dsp:txXfrm>
        <a:off x="4251480" y="2661147"/>
        <a:ext cx="36625" cy="36625"/>
      </dsp:txXfrm>
    </dsp:sp>
    <dsp:sp modelId="{DDA40806-6E7C-491D-B920-603FE6C55C87}">
      <dsp:nvSpPr>
        <dsp:cNvPr id="0" name=""/>
        <dsp:cNvSpPr/>
      </dsp:nvSpPr>
      <dsp:spPr>
        <a:xfrm>
          <a:off x="4004623" y="1921541"/>
          <a:ext cx="530340" cy="505279"/>
        </a:xfrm>
        <a:custGeom>
          <a:avLst/>
          <a:gdLst/>
          <a:ahLst/>
          <a:cxnLst/>
          <a:rect l="0" t="0" r="0" b="0"/>
          <a:pathLst>
            <a:path>
              <a:moveTo>
                <a:pt x="0" y="505279"/>
              </a:moveTo>
              <a:lnTo>
                <a:pt x="265170" y="505279"/>
              </a:lnTo>
              <a:lnTo>
                <a:pt x="265170" y="0"/>
              </a:lnTo>
              <a:lnTo>
                <a:pt x="530340" y="0"/>
              </a:lnTo>
            </a:path>
          </a:pathLst>
        </a:custGeom>
        <a:noFill/>
        <a:ln w="25400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>
            <a:effectLst/>
          </a:endParaRPr>
        </a:p>
      </dsp:txBody>
      <dsp:txXfrm>
        <a:off x="4251480" y="2155868"/>
        <a:ext cx="36625" cy="36625"/>
      </dsp:txXfrm>
    </dsp:sp>
    <dsp:sp modelId="{A6806ABF-463E-4F99-AF28-5E541C7952A5}">
      <dsp:nvSpPr>
        <dsp:cNvPr id="0" name=""/>
        <dsp:cNvSpPr/>
      </dsp:nvSpPr>
      <dsp:spPr>
        <a:xfrm>
          <a:off x="822578" y="2426820"/>
          <a:ext cx="530340" cy="505279"/>
        </a:xfrm>
        <a:custGeom>
          <a:avLst/>
          <a:gdLst/>
          <a:ahLst/>
          <a:cxnLst/>
          <a:rect l="0" t="0" r="0" b="0"/>
          <a:pathLst>
            <a:path>
              <a:moveTo>
                <a:pt x="0" y="505279"/>
              </a:moveTo>
              <a:lnTo>
                <a:pt x="265170" y="505279"/>
              </a:lnTo>
              <a:lnTo>
                <a:pt x="265170" y="0"/>
              </a:lnTo>
              <a:lnTo>
                <a:pt x="530340" y="0"/>
              </a:lnTo>
            </a:path>
          </a:pathLst>
        </a:custGeom>
        <a:noFill/>
        <a:ln w="254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>
            <a:effectLst/>
          </a:endParaRPr>
        </a:p>
      </dsp:txBody>
      <dsp:txXfrm>
        <a:off x="1069435" y="2661147"/>
        <a:ext cx="36625" cy="36625"/>
      </dsp:txXfrm>
    </dsp:sp>
    <dsp:sp modelId="{2D91EE1D-DEB2-42C6-B921-388F65D10C06}">
      <dsp:nvSpPr>
        <dsp:cNvPr id="0" name=""/>
        <dsp:cNvSpPr/>
      </dsp:nvSpPr>
      <dsp:spPr>
        <a:xfrm>
          <a:off x="822578" y="1416262"/>
          <a:ext cx="530340" cy="1515837"/>
        </a:xfrm>
        <a:custGeom>
          <a:avLst/>
          <a:gdLst/>
          <a:ahLst/>
          <a:cxnLst/>
          <a:rect l="0" t="0" r="0" b="0"/>
          <a:pathLst>
            <a:path>
              <a:moveTo>
                <a:pt x="0" y="1515837"/>
              </a:moveTo>
              <a:lnTo>
                <a:pt x="265170" y="1515837"/>
              </a:lnTo>
              <a:lnTo>
                <a:pt x="265170" y="0"/>
              </a:lnTo>
              <a:lnTo>
                <a:pt x="530340" y="0"/>
              </a:lnTo>
            </a:path>
          </a:pathLst>
        </a:custGeom>
        <a:noFill/>
        <a:ln w="254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>
            <a:effectLst/>
          </a:endParaRPr>
        </a:p>
      </dsp:txBody>
      <dsp:txXfrm>
        <a:off x="1047600" y="2134033"/>
        <a:ext cx="80296" cy="80296"/>
      </dsp:txXfrm>
    </dsp:sp>
    <dsp:sp modelId="{B38EA677-A820-44E4-9F14-80A73B005AB2}">
      <dsp:nvSpPr>
        <dsp:cNvPr id="0" name=""/>
        <dsp:cNvSpPr/>
      </dsp:nvSpPr>
      <dsp:spPr>
        <a:xfrm>
          <a:off x="822578" y="405704"/>
          <a:ext cx="530340" cy="2526395"/>
        </a:xfrm>
        <a:custGeom>
          <a:avLst/>
          <a:gdLst/>
          <a:ahLst/>
          <a:cxnLst/>
          <a:rect l="0" t="0" r="0" b="0"/>
          <a:pathLst>
            <a:path>
              <a:moveTo>
                <a:pt x="0" y="2526395"/>
              </a:moveTo>
              <a:lnTo>
                <a:pt x="265170" y="2526395"/>
              </a:lnTo>
              <a:lnTo>
                <a:pt x="265170" y="0"/>
              </a:lnTo>
              <a:lnTo>
                <a:pt x="530340" y="0"/>
              </a:lnTo>
            </a:path>
          </a:pathLst>
        </a:custGeom>
        <a:noFill/>
        <a:ln w="254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900" kern="1200">
            <a:effectLst/>
          </a:endParaRPr>
        </a:p>
      </dsp:txBody>
      <dsp:txXfrm>
        <a:off x="1023212" y="1604366"/>
        <a:ext cx="129072" cy="129072"/>
      </dsp:txXfrm>
    </dsp:sp>
    <dsp:sp modelId="{849EBB97-71B8-433D-BC36-516775EA9593}">
      <dsp:nvSpPr>
        <dsp:cNvPr id="0" name=""/>
        <dsp:cNvSpPr/>
      </dsp:nvSpPr>
      <dsp:spPr>
        <a:xfrm rot="16200000">
          <a:off x="-1709135" y="2527876"/>
          <a:ext cx="4254981" cy="808446"/>
        </a:xfrm>
        <a:prstGeom prst="rect">
          <a:avLst/>
        </a:prstGeom>
        <a:gradFill rotWithShape="0">
          <a:gsLst>
            <a:gs pos="0">
              <a:srgbClr val="00B0F0"/>
            </a:gs>
            <a:gs pos="33000">
              <a:schemeClr val="accent1">
                <a:shade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rgbClr val="92D050"/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600" kern="1200" dirty="0" smtClean="0">
              <a:effectLst/>
            </a:rPr>
            <a:t>軟件開發</a:t>
          </a:r>
          <a:endParaRPr lang="zh-TW" altLang="en-US" sz="4600" kern="1200" dirty="0">
            <a:effectLst/>
          </a:endParaRPr>
        </a:p>
      </dsp:txBody>
      <dsp:txXfrm>
        <a:off x="-1709135" y="2527876"/>
        <a:ext cx="4254981" cy="808446"/>
      </dsp:txXfrm>
    </dsp:sp>
    <dsp:sp modelId="{E2940A38-3540-4A8A-8C97-062FDA16F41A}">
      <dsp:nvSpPr>
        <dsp:cNvPr id="0" name=""/>
        <dsp:cNvSpPr/>
      </dsp:nvSpPr>
      <dsp:spPr>
        <a:xfrm>
          <a:off x="1352919" y="1481"/>
          <a:ext cx="2651704" cy="808446"/>
        </a:xfrm>
        <a:prstGeom prst="rect">
          <a:avLst/>
        </a:prstGeom>
        <a:gradFill rotWithShape="0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effectLst/>
              <a:latin typeface="微軟正黑體" pitchFamily="34" charset="-120"/>
              <a:ea typeface="微軟正黑體" pitchFamily="34" charset="-120"/>
            </a:rPr>
            <a:t>定義</a:t>
          </a:r>
          <a:r>
            <a:rPr lang="en-US" altLang="zh-TW" sz="2800" kern="1200" dirty="0" smtClean="0">
              <a:effectLst/>
              <a:latin typeface="微軟正黑體" pitchFamily="34" charset="-120"/>
              <a:ea typeface="微軟正黑體" pitchFamily="34" charset="-120"/>
            </a:rPr>
            <a:t>/</a:t>
          </a:r>
          <a:r>
            <a:rPr lang="zh-TW" altLang="en-US" sz="2800" kern="1200" dirty="0" smtClean="0">
              <a:effectLst/>
              <a:latin typeface="微軟正黑體" pitchFamily="34" charset="-120"/>
              <a:ea typeface="微軟正黑體" pitchFamily="34" charset="-120"/>
            </a:rPr>
            <a:t>認清問題</a:t>
          </a:r>
          <a:endParaRPr lang="zh-TW" altLang="en-US" sz="2800" kern="1200" dirty="0">
            <a:effectLst/>
            <a:latin typeface="微軟正黑體" pitchFamily="34" charset="-120"/>
            <a:ea typeface="微軟正黑體" pitchFamily="34" charset="-120"/>
          </a:endParaRPr>
        </a:p>
      </dsp:txBody>
      <dsp:txXfrm>
        <a:off x="1352919" y="1481"/>
        <a:ext cx="2651704" cy="808446"/>
      </dsp:txXfrm>
    </dsp:sp>
    <dsp:sp modelId="{7207A03E-57A0-4255-8BBD-C73FE301EAB4}">
      <dsp:nvSpPr>
        <dsp:cNvPr id="0" name=""/>
        <dsp:cNvSpPr/>
      </dsp:nvSpPr>
      <dsp:spPr>
        <a:xfrm>
          <a:off x="1352919" y="1012039"/>
          <a:ext cx="2651704" cy="808446"/>
        </a:xfrm>
        <a:prstGeom prst="rect">
          <a:avLst/>
        </a:prstGeom>
        <a:gradFill rotWithShape="0">
          <a:gsLst>
            <a:gs pos="0">
              <a:schemeClr val="accent1">
                <a:tint val="99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99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99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effectLst/>
              <a:latin typeface="微軟正黑體" pitchFamily="34" charset="-120"/>
              <a:ea typeface="微軟正黑體" pitchFamily="34" charset="-120"/>
            </a:rPr>
            <a:t>分析問題</a:t>
          </a:r>
          <a:endParaRPr lang="zh-TW" altLang="en-US" sz="2800" kern="1200" dirty="0">
            <a:effectLst/>
            <a:latin typeface="微軟正黑體" pitchFamily="34" charset="-120"/>
            <a:ea typeface="微軟正黑體" pitchFamily="34" charset="-120"/>
          </a:endParaRPr>
        </a:p>
      </dsp:txBody>
      <dsp:txXfrm>
        <a:off x="1352919" y="1012039"/>
        <a:ext cx="2651704" cy="808446"/>
      </dsp:txXfrm>
    </dsp:sp>
    <dsp:sp modelId="{285228CA-12E7-47D3-9657-06FE4AB7F3E7}">
      <dsp:nvSpPr>
        <dsp:cNvPr id="0" name=""/>
        <dsp:cNvSpPr/>
      </dsp:nvSpPr>
      <dsp:spPr>
        <a:xfrm>
          <a:off x="1352919" y="2022597"/>
          <a:ext cx="2651704" cy="808446"/>
        </a:xfrm>
        <a:prstGeom prst="rect">
          <a:avLst/>
        </a:prstGeom>
        <a:gradFill rotWithShape="0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effectLst/>
              <a:latin typeface="微軟正黑體" pitchFamily="34" charset="-120"/>
              <a:ea typeface="微軟正黑體" pitchFamily="34" charset="-120"/>
            </a:rPr>
            <a:t>設計算法</a:t>
          </a:r>
          <a:endParaRPr lang="zh-TW" altLang="en-US" sz="2800" kern="1200" dirty="0">
            <a:effectLst/>
            <a:latin typeface="微軟正黑體" pitchFamily="34" charset="-120"/>
            <a:ea typeface="微軟正黑體" pitchFamily="34" charset="-120"/>
          </a:endParaRPr>
        </a:p>
      </dsp:txBody>
      <dsp:txXfrm>
        <a:off x="1352919" y="2022597"/>
        <a:ext cx="2651704" cy="808446"/>
      </dsp:txXfrm>
    </dsp:sp>
    <dsp:sp modelId="{4D7D48F6-71BC-4AA5-B208-4DF8F7450FA2}">
      <dsp:nvSpPr>
        <dsp:cNvPr id="0" name=""/>
        <dsp:cNvSpPr/>
      </dsp:nvSpPr>
      <dsp:spPr>
        <a:xfrm>
          <a:off x="4534964" y="1517318"/>
          <a:ext cx="2651704" cy="808446"/>
        </a:xfrm>
        <a:prstGeom prst="rect">
          <a:avLst/>
        </a:prstGeom>
        <a:pattFill prst="pct5">
          <a:fgClr>
            <a:schemeClr val="accent1"/>
          </a:fgClr>
          <a:bgClr>
            <a:schemeClr val="bg1"/>
          </a:bgClr>
        </a:patt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effectLst/>
              <a:latin typeface="微軟正黑體" pitchFamily="34" charset="-120"/>
              <a:ea typeface="微軟正黑體" pitchFamily="34" charset="-120"/>
            </a:rPr>
            <a:t>偽代碼</a:t>
          </a:r>
          <a:endParaRPr lang="zh-TW" altLang="en-US" sz="2800" kern="1200" dirty="0">
            <a:effectLst/>
            <a:latin typeface="微軟正黑體" pitchFamily="34" charset="-120"/>
            <a:ea typeface="微軟正黑體" pitchFamily="34" charset="-120"/>
          </a:endParaRPr>
        </a:p>
      </dsp:txBody>
      <dsp:txXfrm>
        <a:off x="4534964" y="1517318"/>
        <a:ext cx="2651704" cy="808446"/>
      </dsp:txXfrm>
    </dsp:sp>
    <dsp:sp modelId="{87F51484-B106-4655-B22B-61FE572F2F3F}">
      <dsp:nvSpPr>
        <dsp:cNvPr id="0" name=""/>
        <dsp:cNvSpPr/>
      </dsp:nvSpPr>
      <dsp:spPr>
        <a:xfrm>
          <a:off x="4534964" y="2527876"/>
          <a:ext cx="2651704" cy="808446"/>
        </a:xfrm>
        <a:prstGeom prst="rect">
          <a:avLst/>
        </a:prstGeom>
        <a:pattFill prst="pct5">
          <a:fgClr>
            <a:schemeClr val="accent1"/>
          </a:fgClr>
          <a:bgClr>
            <a:schemeClr val="bg1"/>
          </a:bgClr>
        </a:patt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effectLst/>
              <a:latin typeface="微軟正黑體" pitchFamily="34" charset="-120"/>
              <a:ea typeface="微軟正黑體" pitchFamily="34" charset="-120"/>
            </a:rPr>
            <a:t>流程圖</a:t>
          </a:r>
          <a:endParaRPr lang="zh-TW" altLang="en-US" sz="2800" kern="1200" dirty="0">
            <a:effectLst/>
            <a:latin typeface="微軟正黑體" pitchFamily="34" charset="-120"/>
            <a:ea typeface="微軟正黑體" pitchFamily="34" charset="-120"/>
          </a:endParaRPr>
        </a:p>
      </dsp:txBody>
      <dsp:txXfrm>
        <a:off x="4534964" y="2527876"/>
        <a:ext cx="2651704" cy="808446"/>
      </dsp:txXfrm>
    </dsp:sp>
    <dsp:sp modelId="{6B656F6E-03C3-4F1B-BAB5-31F2805550A2}">
      <dsp:nvSpPr>
        <dsp:cNvPr id="0" name=""/>
        <dsp:cNvSpPr/>
      </dsp:nvSpPr>
      <dsp:spPr>
        <a:xfrm>
          <a:off x="1352919" y="3033155"/>
          <a:ext cx="2651704" cy="808446"/>
        </a:xfrm>
        <a:prstGeom prst="rect">
          <a:avLst/>
        </a:prstGeom>
        <a:gradFill rotWithShape="0">
          <a:gsLst>
            <a:gs pos="0">
              <a:schemeClr val="accent1">
                <a:tint val="99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99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99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effectLst/>
              <a:latin typeface="微軟正黑體" pitchFamily="34" charset="-120"/>
              <a:ea typeface="微軟正黑體" pitchFamily="34" charset="-120"/>
            </a:rPr>
            <a:t>程序編碼</a:t>
          </a:r>
          <a:endParaRPr lang="zh-TW" altLang="en-US" sz="2800" kern="1200" dirty="0">
            <a:effectLst/>
            <a:latin typeface="微軟正黑體" pitchFamily="34" charset="-120"/>
            <a:ea typeface="微軟正黑體" pitchFamily="34" charset="-120"/>
          </a:endParaRPr>
        </a:p>
      </dsp:txBody>
      <dsp:txXfrm>
        <a:off x="1352919" y="3033155"/>
        <a:ext cx="2651704" cy="808446"/>
      </dsp:txXfrm>
    </dsp:sp>
    <dsp:sp modelId="{48DF74B3-228C-4627-9697-ED8DFC590815}">
      <dsp:nvSpPr>
        <dsp:cNvPr id="0" name=""/>
        <dsp:cNvSpPr/>
      </dsp:nvSpPr>
      <dsp:spPr>
        <a:xfrm>
          <a:off x="1352919" y="4043713"/>
          <a:ext cx="2651704" cy="808446"/>
        </a:xfrm>
        <a:prstGeom prst="rect">
          <a:avLst/>
        </a:prstGeom>
        <a:gradFill rotWithShape="0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effectLst/>
              <a:latin typeface="微軟正黑體" pitchFamily="34" charset="-120"/>
              <a:ea typeface="微軟正黑體" pitchFamily="34" charset="-120"/>
            </a:rPr>
            <a:t>除錯及測試</a:t>
          </a:r>
          <a:endParaRPr lang="zh-TW" altLang="en-US" sz="2800" kern="1200" dirty="0">
            <a:effectLst/>
            <a:latin typeface="微軟正黑體" pitchFamily="34" charset="-120"/>
            <a:ea typeface="微軟正黑體" pitchFamily="34" charset="-120"/>
          </a:endParaRPr>
        </a:p>
      </dsp:txBody>
      <dsp:txXfrm>
        <a:off x="1352919" y="4043713"/>
        <a:ext cx="2651704" cy="808446"/>
      </dsp:txXfrm>
    </dsp:sp>
    <dsp:sp modelId="{FFF88D42-8C6D-431D-ABBE-C8F70716BB7B}">
      <dsp:nvSpPr>
        <dsp:cNvPr id="0" name=""/>
        <dsp:cNvSpPr/>
      </dsp:nvSpPr>
      <dsp:spPr>
        <a:xfrm>
          <a:off x="1352919" y="5054271"/>
          <a:ext cx="2651704" cy="808446"/>
        </a:xfrm>
        <a:prstGeom prst="rect">
          <a:avLst/>
        </a:prstGeom>
        <a:gradFill rotWithShape="0">
          <a:gsLst>
            <a:gs pos="0">
              <a:schemeClr val="accent1">
                <a:tint val="99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99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99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effectLst/>
              <a:latin typeface="微軟正黑體" pitchFamily="34" charset="-120"/>
              <a:ea typeface="微軟正黑體" pitchFamily="34" charset="-120"/>
            </a:rPr>
            <a:t>文件編製</a:t>
          </a:r>
          <a:endParaRPr lang="zh-TW" altLang="en-US" sz="2800" kern="1200" dirty="0">
            <a:effectLst/>
            <a:latin typeface="微軟正黑體" pitchFamily="34" charset="-120"/>
            <a:ea typeface="微軟正黑體" pitchFamily="34" charset="-120"/>
          </a:endParaRPr>
        </a:p>
      </dsp:txBody>
      <dsp:txXfrm>
        <a:off x="1352919" y="5054271"/>
        <a:ext cx="2651704" cy="8084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effectLst/>
                <a:latin typeface="Times New Roman" pitchFamily="18" charset="0"/>
              </a:defRPr>
            </a:lvl1pPr>
          </a:lstStyle>
          <a:p>
            <a:endParaRPr lang="en-US" altLang="zh-TW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4513" y="0"/>
            <a:ext cx="43021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Times New Roman" pitchFamily="18" charset="0"/>
              </a:defRPr>
            </a:lvl1pPr>
          </a:lstStyle>
          <a:p>
            <a:endParaRPr lang="en-US" altLang="zh-TW"/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392863"/>
            <a:ext cx="43021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effectLst/>
                <a:latin typeface="Times New Roman" pitchFamily="18" charset="0"/>
              </a:defRPr>
            </a:lvl1pPr>
          </a:lstStyle>
          <a:p>
            <a:endParaRPr lang="en-US" altLang="zh-TW"/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4513" y="6392863"/>
            <a:ext cx="43021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Times New Roman" pitchFamily="18" charset="0"/>
              </a:defRPr>
            </a:lvl1pPr>
          </a:lstStyle>
          <a:p>
            <a:fld id="{79240738-7127-4DAE-8EEE-44CAAA8670A3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954291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effectLst/>
                <a:latin typeface="Times New Roman" pitchFamily="18" charset="0"/>
              </a:defRPr>
            </a:lvl1pPr>
          </a:lstStyle>
          <a:p>
            <a:endParaRPr lang="en-US" altLang="zh-TW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4513" y="0"/>
            <a:ext cx="43021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Times New Roman" pitchFamily="18" charset="0"/>
              </a:defRPr>
            </a:lvl1pPr>
          </a:lstStyle>
          <a:p>
            <a:endParaRPr lang="en-US" altLang="zh-TW"/>
          </a:p>
        </p:txBody>
      </p:sp>
      <p:sp>
        <p:nvSpPr>
          <p:cNvPr id="440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82950" y="504825"/>
            <a:ext cx="3365500" cy="25241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4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2388" y="3195638"/>
            <a:ext cx="7281862" cy="302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392863"/>
            <a:ext cx="43021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effectLst/>
                <a:latin typeface="Times New Roman" pitchFamily="18" charset="0"/>
              </a:defRPr>
            </a:lvl1pPr>
          </a:lstStyle>
          <a:p>
            <a:endParaRPr lang="en-US" altLang="zh-TW"/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4513" y="6392863"/>
            <a:ext cx="43021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Times New Roman" pitchFamily="18" charset="0"/>
              </a:defRPr>
            </a:lvl1pPr>
          </a:lstStyle>
          <a:p>
            <a:fld id="{97AC3EEC-7EAF-4413-9ED7-2EDC93398B7E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219028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307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5760" cy="535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3076" name="Rectangle 4"/>
            <p:cNvSpPr>
              <a:spLocks noChangeArrowheads="1"/>
            </p:cNvSpPr>
            <p:nvPr/>
          </p:nvSpPr>
          <p:spPr bwMode="hidden">
            <a:xfrm>
              <a:off x="0" y="3147"/>
              <a:ext cx="5760" cy="1173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307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295400" y="1524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zh-TW" noProof="0" smtClean="0"/>
              <a:t>Click to edit Master title style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>
              <a:buFont typeface="Monotype Sorts" pitchFamily="2" charset="2"/>
              <a:buNone/>
              <a:defRPr/>
            </a:lvl1pPr>
          </a:lstStyle>
          <a:p>
            <a:pPr lvl="0"/>
            <a:r>
              <a:rPr lang="en-US" altLang="zh-TW" noProof="0" smtClean="0"/>
              <a:t>Click to edit Master subtitle style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162800" y="6248400"/>
            <a:ext cx="1905000" cy="457200"/>
          </a:xfrm>
        </p:spPr>
        <p:txBody>
          <a:bodyPr/>
          <a:lstStyle>
            <a:lvl1pPr>
              <a:defRPr sz="1400">
                <a:solidFill>
                  <a:srgbClr val="FFFFFF"/>
                </a:solidFill>
                <a:latin typeface="Arial Narrow" pitchFamily="34" charset="0"/>
              </a:defRPr>
            </a:lvl1pPr>
          </a:lstStyle>
          <a:p>
            <a:fld id="{8120EF6F-7CA8-49EE-A104-6EA90376F595}" type="slidenum">
              <a:rPr lang="zh-TW" altLang="en-US"/>
              <a:pPr/>
              <a:t>‹#›</a:t>
            </a:fld>
            <a:endParaRPr lang="en-US" altLang="zh-TW"/>
          </a:p>
        </p:txBody>
      </p: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152400" y="314325"/>
            <a:ext cx="847725" cy="6543675"/>
            <a:chOff x="96" y="198"/>
            <a:chExt cx="534" cy="4122"/>
          </a:xfrm>
        </p:grpSpPr>
        <p:sp>
          <p:nvSpPr>
            <p:cNvPr id="3083" name="AutoShape 11"/>
            <p:cNvSpPr>
              <a:spLocks noChangeArrowheads="1"/>
            </p:cNvSpPr>
            <p:nvPr/>
          </p:nvSpPr>
          <p:spPr bwMode="auto">
            <a:xfrm rot="5400000" flipH="1">
              <a:off x="82" y="1994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3084" name="AutoShape 12"/>
            <p:cNvSpPr>
              <a:spLocks noChangeArrowheads="1"/>
            </p:cNvSpPr>
            <p:nvPr/>
          </p:nvSpPr>
          <p:spPr bwMode="auto">
            <a:xfrm rot="5400000" flipH="1">
              <a:off x="82" y="2588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3085" name="AutoShape 13"/>
            <p:cNvSpPr>
              <a:spLocks noChangeArrowheads="1"/>
            </p:cNvSpPr>
            <p:nvPr/>
          </p:nvSpPr>
          <p:spPr bwMode="auto">
            <a:xfrm rot="5400000" flipH="1">
              <a:off x="81" y="318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 rot="5400000" flipH="1">
              <a:off x="84" y="3774"/>
              <a:ext cx="558" cy="533"/>
            </a:xfrm>
            <a:prstGeom prst="parallelogram">
              <a:avLst>
                <a:gd name="adj" fmla="val 55437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3087" name="AutoShape 15"/>
            <p:cNvSpPr>
              <a:spLocks noChangeArrowheads="1"/>
            </p:cNvSpPr>
            <p:nvPr/>
          </p:nvSpPr>
          <p:spPr bwMode="auto">
            <a:xfrm rot="5400000" flipH="1">
              <a:off x="82" y="213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3088" name="AutoShape 16"/>
            <p:cNvSpPr>
              <a:spLocks noChangeArrowheads="1"/>
            </p:cNvSpPr>
            <p:nvPr/>
          </p:nvSpPr>
          <p:spPr bwMode="auto">
            <a:xfrm rot="5400000" flipH="1">
              <a:off x="81" y="803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3089" name="AutoShape 17"/>
            <p:cNvSpPr>
              <a:spLocks noChangeArrowheads="1"/>
            </p:cNvSpPr>
            <p:nvPr/>
          </p:nvSpPr>
          <p:spPr bwMode="auto">
            <a:xfrm rot="5400000" flipH="1">
              <a:off x="81" y="139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441325" y="0"/>
            <a:ext cx="276225" cy="68580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folHlink"/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91" name="AutoShape 19"/>
          <p:cNvSpPr>
            <a:spLocks noChangeArrowheads="1"/>
          </p:cNvSpPr>
          <p:nvPr/>
        </p:nvSpPr>
        <p:spPr bwMode="auto">
          <a:xfrm flipH="1">
            <a:off x="547688" y="2717800"/>
            <a:ext cx="8596312" cy="254000"/>
          </a:xfrm>
          <a:prstGeom prst="homePlate">
            <a:avLst>
              <a:gd name="adj" fmla="val 58913"/>
            </a:avLst>
          </a:prstGeom>
          <a:gradFill rotWithShape="0">
            <a:gsLst>
              <a:gs pos="0">
                <a:schemeClr val="bg2"/>
              </a:gs>
              <a:gs pos="50000">
                <a:schemeClr val="folHlink"/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92" name="Oval 20"/>
          <p:cNvSpPr>
            <a:spLocks noChangeArrowheads="1"/>
          </p:cNvSpPr>
          <p:nvPr/>
        </p:nvSpPr>
        <p:spPr bwMode="auto">
          <a:xfrm>
            <a:off x="433388" y="2697163"/>
            <a:ext cx="295275" cy="274637"/>
          </a:xfrm>
          <a:prstGeom prst="ellipse">
            <a:avLst/>
          </a:prstGeom>
          <a:gradFill rotWithShape="0">
            <a:gsLst>
              <a:gs pos="0">
                <a:srgbClr val="FEFF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93" name="Rectangle 21"/>
          <p:cNvSpPr>
            <a:spLocks noChangeArrowheads="1"/>
          </p:cNvSpPr>
          <p:nvPr/>
        </p:nvSpPr>
        <p:spPr bwMode="auto">
          <a:xfrm>
            <a:off x="463550" y="2700338"/>
            <a:ext cx="161925" cy="415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94" name="Oval 22"/>
          <p:cNvSpPr>
            <a:spLocks noChangeArrowheads="1"/>
          </p:cNvSpPr>
          <p:nvPr/>
        </p:nvSpPr>
        <p:spPr bwMode="auto">
          <a:xfrm>
            <a:off x="9236075" y="2697163"/>
            <a:ext cx="304800" cy="274637"/>
          </a:xfrm>
          <a:prstGeom prst="ellipse">
            <a:avLst/>
          </a:prstGeom>
          <a:gradFill rotWithShape="0">
            <a:gsLst>
              <a:gs pos="0">
                <a:srgbClr val="FEFF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95" name="Rectangle 23"/>
          <p:cNvSpPr>
            <a:spLocks noChangeArrowheads="1"/>
          </p:cNvSpPr>
          <p:nvPr/>
        </p:nvSpPr>
        <p:spPr bwMode="auto">
          <a:xfrm>
            <a:off x="484188" y="2760663"/>
            <a:ext cx="8751887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grpSp>
        <p:nvGrpSpPr>
          <p:cNvPr id="3096" name="Group 24"/>
          <p:cNvGrpSpPr>
            <a:grpSpLocks/>
          </p:cNvGrpSpPr>
          <p:nvPr/>
        </p:nvGrpSpPr>
        <p:grpSpPr bwMode="auto">
          <a:xfrm>
            <a:off x="150813" y="0"/>
            <a:ext cx="849312" cy="6858000"/>
            <a:chOff x="95" y="0"/>
            <a:chExt cx="535" cy="4320"/>
          </a:xfrm>
        </p:grpSpPr>
        <p:sp>
          <p:nvSpPr>
            <p:cNvPr id="3097" name="AutoShape 25"/>
            <p:cNvSpPr>
              <a:spLocks noChangeArrowheads="1"/>
            </p:cNvSpPr>
            <p:nvPr/>
          </p:nvSpPr>
          <p:spPr bwMode="auto">
            <a:xfrm rot="-5400000">
              <a:off x="82" y="229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3098" name="AutoShape 26"/>
            <p:cNvSpPr>
              <a:spLocks noChangeArrowheads="1"/>
            </p:cNvSpPr>
            <p:nvPr/>
          </p:nvSpPr>
          <p:spPr bwMode="auto">
            <a:xfrm rot="-5400000">
              <a:off x="81" y="2886"/>
              <a:ext cx="565" cy="533"/>
            </a:xfrm>
            <a:prstGeom prst="parallelogram">
              <a:avLst>
                <a:gd name="adj" fmla="val 56133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3099" name="AutoShape 27"/>
            <p:cNvSpPr>
              <a:spLocks noChangeArrowheads="1"/>
            </p:cNvSpPr>
            <p:nvPr/>
          </p:nvSpPr>
          <p:spPr bwMode="auto">
            <a:xfrm rot="-5400000">
              <a:off x="81" y="347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3100" name="AutoShape 28"/>
            <p:cNvSpPr>
              <a:spLocks noChangeArrowheads="1"/>
            </p:cNvSpPr>
            <p:nvPr/>
          </p:nvSpPr>
          <p:spPr bwMode="auto">
            <a:xfrm rot="-5400000">
              <a:off x="81" y="508"/>
              <a:ext cx="565" cy="533"/>
            </a:xfrm>
            <a:prstGeom prst="parallelogram">
              <a:avLst>
                <a:gd name="adj" fmla="val 56133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3101" name="AutoShape 29"/>
            <p:cNvSpPr>
              <a:spLocks noChangeArrowheads="1"/>
            </p:cNvSpPr>
            <p:nvPr/>
          </p:nvSpPr>
          <p:spPr bwMode="auto">
            <a:xfrm rot="-5400000">
              <a:off x="81" y="110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3102" name="AutoShape 30"/>
            <p:cNvSpPr>
              <a:spLocks noChangeArrowheads="1"/>
            </p:cNvSpPr>
            <p:nvPr/>
          </p:nvSpPr>
          <p:spPr bwMode="auto">
            <a:xfrm rot="-5400000">
              <a:off x="81" y="1697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3103" name="Freeform 31"/>
            <p:cNvSpPr>
              <a:spLocks/>
            </p:cNvSpPr>
            <p:nvPr/>
          </p:nvSpPr>
          <p:spPr bwMode="auto">
            <a:xfrm>
              <a:off x="98" y="0"/>
              <a:ext cx="532" cy="465"/>
            </a:xfrm>
            <a:custGeom>
              <a:avLst/>
              <a:gdLst>
                <a:gd name="T0" fmla="*/ 1 w 532"/>
                <a:gd name="T1" fmla="*/ 0 h 465"/>
                <a:gd name="T2" fmla="*/ 0 w 532"/>
                <a:gd name="T3" fmla="*/ 166 h 465"/>
                <a:gd name="T4" fmla="*/ 532 w 532"/>
                <a:gd name="T5" fmla="*/ 465 h 465"/>
                <a:gd name="T6" fmla="*/ 532 w 532"/>
                <a:gd name="T7" fmla="*/ 201 h 465"/>
                <a:gd name="T8" fmla="*/ 172 w 532"/>
                <a:gd name="T9" fmla="*/ 0 h 465"/>
                <a:gd name="T10" fmla="*/ 1 w 532"/>
                <a:gd name="T11" fmla="*/ 0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2" h="465">
                  <a:moveTo>
                    <a:pt x="1" y="0"/>
                  </a:moveTo>
                  <a:lnTo>
                    <a:pt x="0" y="166"/>
                  </a:lnTo>
                  <a:lnTo>
                    <a:pt x="532" y="465"/>
                  </a:lnTo>
                  <a:lnTo>
                    <a:pt x="532" y="201"/>
                  </a:lnTo>
                  <a:lnTo>
                    <a:pt x="172" y="0"/>
                  </a:lnTo>
                  <a:lnTo>
                    <a:pt x="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3104" name="Freeform 32"/>
            <p:cNvSpPr>
              <a:spLocks/>
            </p:cNvSpPr>
            <p:nvPr/>
          </p:nvSpPr>
          <p:spPr bwMode="auto">
            <a:xfrm>
              <a:off x="95" y="4060"/>
              <a:ext cx="457" cy="260"/>
            </a:xfrm>
            <a:custGeom>
              <a:avLst/>
              <a:gdLst>
                <a:gd name="T0" fmla="*/ 457 w 457"/>
                <a:gd name="T1" fmla="*/ 260 h 264"/>
                <a:gd name="T2" fmla="*/ 1 w 457"/>
                <a:gd name="T3" fmla="*/ 0 h 264"/>
                <a:gd name="T4" fmla="*/ 0 w 457"/>
                <a:gd name="T5" fmla="*/ 264 h 264"/>
                <a:gd name="T6" fmla="*/ 457 w 457"/>
                <a:gd name="T7" fmla="*/ 26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7" h="264">
                  <a:moveTo>
                    <a:pt x="457" y="260"/>
                  </a:moveTo>
                  <a:lnTo>
                    <a:pt x="1" y="0"/>
                  </a:lnTo>
                  <a:lnTo>
                    <a:pt x="0" y="264"/>
                  </a:lnTo>
                  <a:lnTo>
                    <a:pt x="457" y="26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</p:spTree>
  </p:cSld>
  <p:clrMapOvr>
    <a:masterClrMapping/>
  </p:clrMapOvr>
  <p:transition spd="slow">
    <p:pull dir="ru"/>
    <p:sndAc>
      <p:stSnd>
        <p:snd r:embed="rId1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build="p" autoUpdateAnimBg="0">
        <p:tmplLst>
          <p:tmpl lvl="1">
            <p:tnLst>
              <p:par>
                <p:cTn presetID="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7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7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92" grpId="0" animBg="1"/>
      <p:bldP spid="3094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 </a:t>
            </a:r>
            <a:fld id="{AE86F562-AC51-415A-A762-22F04604C0C2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54876451"/>
      </p:ext>
    </p:extLst>
  </p:cSld>
  <p:clrMapOvr>
    <a:masterClrMapping/>
  </p:clrMapOvr>
  <p:transition spd="slow">
    <p:pull dir="ru"/>
    <p:sndAc>
      <p:stSnd>
        <p:snd r:embed="rId1" name="Projctor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 </a:t>
            </a:r>
            <a:fld id="{09FFC849-BED5-425A-9E07-7331C46A11A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511568"/>
      </p:ext>
    </p:extLst>
  </p:cSld>
  <p:clrMapOvr>
    <a:masterClrMapping/>
  </p:clrMapOvr>
  <p:transition spd="slow">
    <p:pull dir="ru"/>
    <p:sndAc>
      <p:stSnd>
        <p:snd r:embed="rId1" name="Projctor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219200" y="20447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181600" y="20447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 </a:t>
            </a:r>
            <a:fld id="{C22D76BB-894A-4FF5-B335-817008C26587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22696085"/>
      </p:ext>
    </p:extLst>
  </p:cSld>
  <p:clrMapOvr>
    <a:masterClrMapping/>
  </p:clrMapOvr>
  <p:transition spd="slow">
    <p:pull dir="ru"/>
    <p:sndAc>
      <p:stSnd>
        <p:snd r:embed="rId1" name="Projctor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 </a:t>
            </a:r>
            <a:fld id="{3203E45D-89CB-4D54-AFF6-6F6065B2CF26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84064657"/>
      </p:ext>
    </p:extLst>
  </p:cSld>
  <p:clrMapOvr>
    <a:masterClrMapping/>
  </p:clrMapOvr>
  <p:transition spd="slow">
    <p:pull dir="ru"/>
    <p:sndAc>
      <p:stSnd>
        <p:snd r:embed="rId1" name="Projctor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 </a:t>
            </a:r>
            <a:fld id="{011F6164-A15A-4415-889B-62AA030146F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01004846"/>
      </p:ext>
    </p:extLst>
  </p:cSld>
  <p:clrMapOvr>
    <a:masterClrMapping/>
  </p:clrMapOvr>
  <p:transition spd="slow">
    <p:pull dir="ru"/>
    <p:sndAc>
      <p:stSnd>
        <p:snd r:embed="rId1" name="Projctor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 </a:t>
            </a:r>
            <a:fld id="{9CFC80EB-B0FD-4A83-8B28-DE0125BF91C2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4744391"/>
      </p:ext>
    </p:extLst>
  </p:cSld>
  <p:clrMapOvr>
    <a:masterClrMapping/>
  </p:clrMapOvr>
  <p:transition spd="slow">
    <p:pull dir="ru"/>
    <p:sndAc>
      <p:stSnd>
        <p:snd r:embed="rId1" name="Projctor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 </a:t>
            </a:r>
            <a:fld id="{398DC4A4-E17C-48AB-98B8-0936156B07A7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36616087"/>
      </p:ext>
    </p:extLst>
  </p:cSld>
  <p:clrMapOvr>
    <a:masterClrMapping/>
  </p:clrMapOvr>
  <p:transition spd="slow">
    <p:pull dir="ru"/>
    <p:sndAc>
      <p:stSnd>
        <p:snd r:embed="rId1" name="Projctor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 </a:t>
            </a:r>
            <a:fld id="{E53DD5FB-4D0D-4EFA-AFAE-31A41C4A3803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18099761"/>
      </p:ext>
    </p:extLst>
  </p:cSld>
  <p:clrMapOvr>
    <a:masterClrMapping/>
  </p:clrMapOvr>
  <p:transition spd="slow">
    <p:pull dir="ru"/>
    <p:sndAc>
      <p:stSnd>
        <p:snd r:embed="rId1" name="Projctor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 </a:t>
            </a:r>
            <a:fld id="{49210A48-E71D-47DF-B4C7-6DE90846F251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30290189"/>
      </p:ext>
    </p:extLst>
  </p:cSld>
  <p:clrMapOvr>
    <a:masterClrMapping/>
  </p:clrMapOvr>
  <p:transition spd="slow">
    <p:pull dir="ru"/>
    <p:sndAc>
      <p:stSnd>
        <p:snd r:embed="rId1" name="Projctor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048500" y="419100"/>
            <a:ext cx="1943100" cy="57404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219200" y="419100"/>
            <a:ext cx="5676900" cy="57404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 </a:t>
            </a:r>
            <a:fld id="{6BA3D9B6-174A-4872-A4C1-594680BBA78D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92327321"/>
      </p:ext>
    </p:extLst>
  </p:cSld>
  <p:clrMapOvr>
    <a:masterClrMapping/>
  </p:clrMapOvr>
  <p:transition spd="slow">
    <p:pull dir="ru"/>
    <p:sndAc>
      <p:stSnd>
        <p:snd r:embed="rId1" name="Projctor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4191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20447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2192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50000"/>
              </a:spcBef>
              <a:defRPr sz="1400">
                <a:effectLst/>
                <a:latin typeface="Arial Narrow" pitchFamily="34" charset="0"/>
                <a:ea typeface="+mn-ea"/>
              </a:defRPr>
            </a:lvl1pPr>
          </a:lstStyle>
          <a:p>
            <a:endParaRPr lang="en-US" altLang="zh-TW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800">
                <a:effectLst/>
                <a:ea typeface="+mn-ea"/>
              </a:defRPr>
            </a:lvl1pPr>
          </a:lstStyle>
          <a:p>
            <a:r>
              <a:rPr lang="zh-TW" altLang="en-US"/>
              <a:t> </a:t>
            </a:r>
            <a:fld id="{E38D4656-5BBC-49D6-870B-453783D3A3CF}" type="slidenum">
              <a:rPr lang="zh-TW" altLang="en-US"/>
              <a:pPr/>
              <a:t>‹#›</a:t>
            </a:fld>
            <a:endParaRPr lang="en-US" altLang="zh-TW"/>
          </a:p>
        </p:txBody>
      </p:sp>
      <p:grpSp>
        <p:nvGrpSpPr>
          <p:cNvPr id="2055" name="Group 7"/>
          <p:cNvGrpSpPr>
            <a:grpSpLocks/>
          </p:cNvGrpSpPr>
          <p:nvPr/>
        </p:nvGrpSpPr>
        <p:grpSpPr bwMode="auto">
          <a:xfrm>
            <a:off x="152400" y="314325"/>
            <a:ext cx="847725" cy="6543675"/>
            <a:chOff x="96" y="198"/>
            <a:chExt cx="534" cy="4122"/>
          </a:xfrm>
        </p:grpSpPr>
        <p:sp>
          <p:nvSpPr>
            <p:cNvPr id="2056" name="AutoShape 8"/>
            <p:cNvSpPr>
              <a:spLocks noChangeArrowheads="1"/>
            </p:cNvSpPr>
            <p:nvPr/>
          </p:nvSpPr>
          <p:spPr bwMode="auto">
            <a:xfrm rot="5400000" flipH="1">
              <a:off x="82" y="1994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057" name="AutoShape 9"/>
            <p:cNvSpPr>
              <a:spLocks noChangeArrowheads="1"/>
            </p:cNvSpPr>
            <p:nvPr/>
          </p:nvSpPr>
          <p:spPr bwMode="auto">
            <a:xfrm rot="5400000" flipH="1">
              <a:off x="82" y="2588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058" name="AutoShape 10"/>
            <p:cNvSpPr>
              <a:spLocks noChangeArrowheads="1"/>
            </p:cNvSpPr>
            <p:nvPr/>
          </p:nvSpPr>
          <p:spPr bwMode="auto">
            <a:xfrm rot="5400000" flipH="1">
              <a:off x="81" y="318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059" name="AutoShape 11"/>
            <p:cNvSpPr>
              <a:spLocks noChangeArrowheads="1"/>
            </p:cNvSpPr>
            <p:nvPr/>
          </p:nvSpPr>
          <p:spPr bwMode="auto">
            <a:xfrm rot="5400000" flipH="1">
              <a:off x="84" y="3774"/>
              <a:ext cx="558" cy="533"/>
            </a:xfrm>
            <a:prstGeom prst="parallelogram">
              <a:avLst>
                <a:gd name="adj" fmla="val 55437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060" name="AutoShape 12"/>
            <p:cNvSpPr>
              <a:spLocks noChangeArrowheads="1"/>
            </p:cNvSpPr>
            <p:nvPr/>
          </p:nvSpPr>
          <p:spPr bwMode="auto">
            <a:xfrm rot="5400000" flipH="1">
              <a:off x="82" y="213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061" name="AutoShape 13"/>
            <p:cNvSpPr>
              <a:spLocks noChangeArrowheads="1"/>
            </p:cNvSpPr>
            <p:nvPr/>
          </p:nvSpPr>
          <p:spPr bwMode="auto">
            <a:xfrm rot="5400000" flipH="1">
              <a:off x="81" y="803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062" name="AutoShape 14"/>
            <p:cNvSpPr>
              <a:spLocks noChangeArrowheads="1"/>
            </p:cNvSpPr>
            <p:nvPr/>
          </p:nvSpPr>
          <p:spPr bwMode="auto">
            <a:xfrm rot="5400000" flipH="1">
              <a:off x="81" y="139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2063" name="Rectangle 15"/>
          <p:cNvSpPr>
            <a:spLocks noChangeArrowheads="1"/>
          </p:cNvSpPr>
          <p:nvPr/>
        </p:nvSpPr>
        <p:spPr bwMode="auto">
          <a:xfrm>
            <a:off x="441325" y="0"/>
            <a:ext cx="276225" cy="68580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folHlink"/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064" name="AutoShape 16"/>
          <p:cNvSpPr>
            <a:spLocks noChangeArrowheads="1"/>
          </p:cNvSpPr>
          <p:nvPr/>
        </p:nvSpPr>
        <p:spPr bwMode="auto">
          <a:xfrm flipH="1">
            <a:off x="547688" y="1557338"/>
            <a:ext cx="8596312" cy="254000"/>
          </a:xfrm>
          <a:prstGeom prst="homePlate">
            <a:avLst>
              <a:gd name="adj" fmla="val 58913"/>
            </a:avLst>
          </a:prstGeom>
          <a:gradFill rotWithShape="0">
            <a:gsLst>
              <a:gs pos="0">
                <a:schemeClr val="bg2"/>
              </a:gs>
              <a:gs pos="50000">
                <a:schemeClr val="folHlink"/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065" name="Oval 17"/>
          <p:cNvSpPr>
            <a:spLocks noChangeArrowheads="1"/>
          </p:cNvSpPr>
          <p:nvPr/>
        </p:nvSpPr>
        <p:spPr bwMode="auto">
          <a:xfrm>
            <a:off x="460375" y="1557338"/>
            <a:ext cx="295275" cy="274637"/>
          </a:xfrm>
          <a:prstGeom prst="ellipse">
            <a:avLst/>
          </a:prstGeom>
          <a:gradFill rotWithShape="0">
            <a:gsLst>
              <a:gs pos="0">
                <a:srgbClr val="FEFF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066" name="Rectangle 18"/>
          <p:cNvSpPr>
            <a:spLocks noChangeArrowheads="1"/>
          </p:cNvSpPr>
          <p:nvPr/>
        </p:nvSpPr>
        <p:spPr bwMode="auto">
          <a:xfrm>
            <a:off x="463550" y="1912938"/>
            <a:ext cx="190500" cy="467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067" name="Oval 19"/>
          <p:cNvSpPr>
            <a:spLocks noChangeArrowheads="1"/>
          </p:cNvSpPr>
          <p:nvPr/>
        </p:nvSpPr>
        <p:spPr bwMode="auto">
          <a:xfrm>
            <a:off x="9236075" y="1484313"/>
            <a:ext cx="304800" cy="274637"/>
          </a:xfrm>
          <a:prstGeom prst="ellipse">
            <a:avLst/>
          </a:prstGeom>
          <a:gradFill rotWithShape="0">
            <a:gsLst>
              <a:gs pos="0">
                <a:srgbClr val="FEFF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068" name="Rectangle 20"/>
          <p:cNvSpPr>
            <a:spLocks noChangeArrowheads="1"/>
          </p:cNvSpPr>
          <p:nvPr userDrawn="1"/>
        </p:nvSpPr>
        <p:spPr bwMode="auto">
          <a:xfrm>
            <a:off x="457200" y="1484313"/>
            <a:ext cx="8751888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grpSp>
        <p:nvGrpSpPr>
          <p:cNvPr id="2069" name="Group 21"/>
          <p:cNvGrpSpPr>
            <a:grpSpLocks/>
          </p:cNvGrpSpPr>
          <p:nvPr/>
        </p:nvGrpSpPr>
        <p:grpSpPr bwMode="auto">
          <a:xfrm>
            <a:off x="150813" y="0"/>
            <a:ext cx="849312" cy="6858000"/>
            <a:chOff x="95" y="0"/>
            <a:chExt cx="535" cy="4320"/>
          </a:xfrm>
        </p:grpSpPr>
        <p:sp>
          <p:nvSpPr>
            <p:cNvPr id="2070" name="AutoShape 22"/>
            <p:cNvSpPr>
              <a:spLocks noChangeArrowheads="1"/>
            </p:cNvSpPr>
            <p:nvPr/>
          </p:nvSpPr>
          <p:spPr bwMode="auto">
            <a:xfrm rot="-5400000">
              <a:off x="82" y="229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071" name="AutoShape 23"/>
            <p:cNvSpPr>
              <a:spLocks noChangeArrowheads="1"/>
            </p:cNvSpPr>
            <p:nvPr/>
          </p:nvSpPr>
          <p:spPr bwMode="auto">
            <a:xfrm rot="-5400000">
              <a:off x="81" y="2886"/>
              <a:ext cx="565" cy="533"/>
            </a:xfrm>
            <a:prstGeom prst="parallelogram">
              <a:avLst>
                <a:gd name="adj" fmla="val 56133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072" name="AutoShape 24"/>
            <p:cNvSpPr>
              <a:spLocks noChangeArrowheads="1"/>
            </p:cNvSpPr>
            <p:nvPr/>
          </p:nvSpPr>
          <p:spPr bwMode="auto">
            <a:xfrm rot="-5400000">
              <a:off x="81" y="347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073" name="AutoShape 25"/>
            <p:cNvSpPr>
              <a:spLocks noChangeArrowheads="1"/>
            </p:cNvSpPr>
            <p:nvPr/>
          </p:nvSpPr>
          <p:spPr bwMode="auto">
            <a:xfrm rot="-5400000">
              <a:off x="81" y="508"/>
              <a:ext cx="565" cy="533"/>
            </a:xfrm>
            <a:prstGeom prst="parallelogram">
              <a:avLst>
                <a:gd name="adj" fmla="val 56133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074" name="AutoShape 26"/>
            <p:cNvSpPr>
              <a:spLocks noChangeArrowheads="1"/>
            </p:cNvSpPr>
            <p:nvPr/>
          </p:nvSpPr>
          <p:spPr bwMode="auto">
            <a:xfrm rot="-5400000">
              <a:off x="81" y="110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075" name="AutoShape 27"/>
            <p:cNvSpPr>
              <a:spLocks noChangeArrowheads="1"/>
            </p:cNvSpPr>
            <p:nvPr/>
          </p:nvSpPr>
          <p:spPr bwMode="auto">
            <a:xfrm rot="-5400000">
              <a:off x="81" y="1697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076" name="Freeform 28"/>
            <p:cNvSpPr>
              <a:spLocks/>
            </p:cNvSpPr>
            <p:nvPr/>
          </p:nvSpPr>
          <p:spPr bwMode="auto">
            <a:xfrm>
              <a:off x="98" y="0"/>
              <a:ext cx="532" cy="465"/>
            </a:xfrm>
            <a:custGeom>
              <a:avLst/>
              <a:gdLst>
                <a:gd name="T0" fmla="*/ 1 w 532"/>
                <a:gd name="T1" fmla="*/ 0 h 465"/>
                <a:gd name="T2" fmla="*/ 0 w 532"/>
                <a:gd name="T3" fmla="*/ 166 h 465"/>
                <a:gd name="T4" fmla="*/ 532 w 532"/>
                <a:gd name="T5" fmla="*/ 465 h 465"/>
                <a:gd name="T6" fmla="*/ 532 w 532"/>
                <a:gd name="T7" fmla="*/ 201 h 465"/>
                <a:gd name="T8" fmla="*/ 172 w 532"/>
                <a:gd name="T9" fmla="*/ 0 h 465"/>
                <a:gd name="T10" fmla="*/ 1 w 532"/>
                <a:gd name="T11" fmla="*/ 0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2" h="465">
                  <a:moveTo>
                    <a:pt x="1" y="0"/>
                  </a:moveTo>
                  <a:lnTo>
                    <a:pt x="0" y="166"/>
                  </a:lnTo>
                  <a:lnTo>
                    <a:pt x="532" y="465"/>
                  </a:lnTo>
                  <a:lnTo>
                    <a:pt x="532" y="201"/>
                  </a:lnTo>
                  <a:lnTo>
                    <a:pt x="172" y="0"/>
                  </a:lnTo>
                  <a:lnTo>
                    <a:pt x="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077" name="Freeform 29"/>
            <p:cNvSpPr>
              <a:spLocks/>
            </p:cNvSpPr>
            <p:nvPr/>
          </p:nvSpPr>
          <p:spPr bwMode="auto">
            <a:xfrm>
              <a:off x="95" y="4060"/>
              <a:ext cx="457" cy="260"/>
            </a:xfrm>
            <a:custGeom>
              <a:avLst/>
              <a:gdLst>
                <a:gd name="T0" fmla="*/ 457 w 457"/>
                <a:gd name="T1" fmla="*/ 260 h 264"/>
                <a:gd name="T2" fmla="*/ 1 w 457"/>
                <a:gd name="T3" fmla="*/ 0 h 264"/>
                <a:gd name="T4" fmla="*/ 0 w 457"/>
                <a:gd name="T5" fmla="*/ 264 h 264"/>
                <a:gd name="T6" fmla="*/ 457 w 457"/>
                <a:gd name="T7" fmla="*/ 26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7" h="264">
                  <a:moveTo>
                    <a:pt x="457" y="260"/>
                  </a:moveTo>
                  <a:lnTo>
                    <a:pt x="1" y="0"/>
                  </a:lnTo>
                  <a:lnTo>
                    <a:pt x="0" y="264"/>
                  </a:lnTo>
                  <a:lnTo>
                    <a:pt x="457" y="26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spd="slow">
    <p:pull dir="ru"/>
    <p:sndAc>
      <p:stSnd>
        <p:snd r:embed="rId1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withGroup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withGroup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uiExpand="1" build="p" bldLvl="5" autoUpdateAnimBg="0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250" fill="hold"/>
                        <p:tgtEl>
                          <p:spTgt spid="20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250" fill="hold"/>
                        <p:tgtEl>
                          <p:spTgt spid="20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250" fill="hold"/>
                        <p:tgtEl>
                          <p:spTgt spid="20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250" fill="hold"/>
                        <p:tgtEl>
                          <p:spTgt spid="20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250" fill="hold"/>
                        <p:tgtEl>
                          <p:spTgt spid="20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250" fill="hold"/>
                        <p:tgtEl>
                          <p:spTgt spid="20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250" fill="hold"/>
                        <p:tgtEl>
                          <p:spTgt spid="20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250" fill="hold"/>
                        <p:tgtEl>
                          <p:spTgt spid="20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250" fill="hold"/>
                        <p:tgtEl>
                          <p:spTgt spid="20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250" fill="hold"/>
                        <p:tgtEl>
                          <p:spTgt spid="20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65" grpId="0" animBg="1"/>
      <p:bldP spid="2067" grpId="0" animBg="1"/>
    </p:bld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Impact" pitchFamily="34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Impact" pitchFamily="34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Impact" pitchFamily="34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Impact" pitchFamily="34" charset="0"/>
          <a:ea typeface="新細明體" pitchFamily="18" charset="-12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Impact" pitchFamily="34" charset="0"/>
          <a:ea typeface="新細明體" pitchFamily="18" charset="-12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Impact" pitchFamily="34" charset="0"/>
          <a:ea typeface="新細明體" pitchFamily="18" charset="-12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Impact" pitchFamily="34" charset="0"/>
          <a:ea typeface="新細明體" pitchFamily="18" charset="-12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Impact" pitchFamily="34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Monotype Sorts" pitchFamily="2" charset="2"/>
        <a:buChar char="b"/>
        <a:defRPr kumimoji="1"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MS LineDraw" pitchFamily="49" charset="2"/>
        <a:buChar char="þ"/>
        <a:defRPr kumimoji="1"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MS LineDraw" pitchFamily="49" charset="2"/>
        <a:buChar char="Î"/>
        <a:defRPr kumimoji="1"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ff.com/flowchart_samples.htm" TargetMode="Externa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zh-TW" altLang="en-US"/>
              <a:t> </a:t>
            </a:r>
            <a:fld id="{1C8CB249-FA68-4EE9-999C-A29EFC6FDD9D}" type="slidenum">
              <a:rPr lang="zh-TW" altLang="en-US"/>
              <a:pPr/>
              <a:t>1</a:t>
            </a:fld>
            <a:endParaRPr lang="en-US" altLang="zh-TW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609600"/>
            <a:ext cx="7772400" cy="800100"/>
          </a:xfrm>
        </p:spPr>
        <p:txBody>
          <a:bodyPr/>
          <a:lstStyle/>
          <a:p>
            <a:pPr algn="ctr"/>
            <a:r>
              <a:rPr lang="zh-TW" altLang="en-US" dirty="0">
                <a:effectLst/>
                <a:latin typeface="王漢宗波卡體一空陰" pitchFamily="18" charset="-120"/>
                <a:ea typeface="王漢宗波卡體一空陰" pitchFamily="18" charset="-120"/>
              </a:rPr>
              <a:t>解決問題 </a:t>
            </a:r>
            <a:r>
              <a:rPr lang="en-US" altLang="zh-TW" dirty="0">
                <a:solidFill>
                  <a:srgbClr val="FF0000"/>
                </a:solidFill>
                <a:effectLst/>
                <a:latin typeface="王漢宗波卡體一空陰" pitchFamily="18" charset="-120"/>
                <a:ea typeface="王漢宗波卡體一空陰" pitchFamily="18" charset="-120"/>
              </a:rPr>
              <a:t>Problem Solving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438400"/>
            <a:ext cx="7620000" cy="3721100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zh-TW" altLang="zh-TW" dirty="0">
                <a:effectLst/>
              </a:rPr>
              <a:t>1.</a:t>
            </a:r>
            <a:r>
              <a:rPr lang="zh-TW" altLang="en-US" dirty="0">
                <a:solidFill>
                  <a:srgbClr val="FF0000"/>
                </a:solidFill>
                <a:effectLst/>
                <a:latin typeface="王漢宗波卡體一空陰" pitchFamily="18" charset="-120"/>
                <a:ea typeface="王漢宗波卡體一空陰" pitchFamily="18" charset="-120"/>
              </a:rPr>
              <a:t>釐清</a:t>
            </a:r>
            <a:r>
              <a:rPr lang="zh-TW" altLang="en-AU" dirty="0">
                <a:solidFill>
                  <a:srgbClr val="FF0000"/>
                </a:solidFill>
                <a:effectLst/>
                <a:latin typeface="王漢宗特圓體繁" pitchFamily="18" charset="-120"/>
                <a:ea typeface="王漢宗特圓體繁" pitchFamily="18" charset="-120"/>
              </a:rPr>
              <a:t>問題</a:t>
            </a:r>
            <a:r>
              <a:rPr lang="zh-TW" altLang="en-AU" dirty="0">
                <a:solidFill>
                  <a:srgbClr val="000000"/>
                </a:solidFill>
                <a:effectLst/>
                <a:ea typeface="全真粗黑體" charset="-120"/>
              </a:rPr>
              <a:t>	</a:t>
            </a:r>
            <a:r>
              <a:rPr lang="en-US" altLang="zh-TW" dirty="0" smtClean="0">
                <a:solidFill>
                  <a:srgbClr val="000000"/>
                </a:solidFill>
                <a:effectLst/>
                <a:ea typeface="全真粗黑體" charset="-120"/>
              </a:rPr>
              <a:t>	</a:t>
            </a:r>
            <a:r>
              <a:rPr lang="en-AU" altLang="zh-TW" dirty="0" smtClean="0">
                <a:solidFill>
                  <a:srgbClr val="000000"/>
                </a:solidFill>
                <a:effectLst/>
                <a:ea typeface="全真粗黑體" charset="-120"/>
              </a:rPr>
              <a:t>Problem </a:t>
            </a:r>
            <a:r>
              <a:rPr lang="en-AU" altLang="zh-TW" dirty="0">
                <a:solidFill>
                  <a:srgbClr val="00B0F0"/>
                </a:solidFill>
                <a:effectLst/>
                <a:ea typeface="全真粗黑體" charset="-120"/>
              </a:rPr>
              <a:t>Definition</a:t>
            </a:r>
            <a:endParaRPr lang="en-US" altLang="zh-TW" dirty="0">
              <a:solidFill>
                <a:srgbClr val="00B0F0"/>
              </a:solidFill>
              <a:effectLst/>
            </a:endParaRPr>
          </a:p>
          <a:p>
            <a:pPr>
              <a:buFontTx/>
              <a:buNone/>
            </a:pPr>
            <a:r>
              <a:rPr lang="en-US" altLang="zh-TW" dirty="0">
                <a:effectLst/>
              </a:rPr>
              <a:t>2.</a:t>
            </a:r>
            <a:r>
              <a:rPr lang="zh-TW" altLang="en-AU" dirty="0">
                <a:solidFill>
                  <a:srgbClr val="00B050"/>
                </a:solidFill>
                <a:effectLst/>
                <a:latin typeface="王漢宗特圓體繁" pitchFamily="18" charset="-120"/>
                <a:ea typeface="王漢宗特圓體繁" pitchFamily="18" charset="-120"/>
              </a:rPr>
              <a:t>問題</a:t>
            </a:r>
            <a:r>
              <a:rPr lang="zh-TW" altLang="en-AU" dirty="0">
                <a:solidFill>
                  <a:srgbClr val="00B050"/>
                </a:solidFill>
                <a:effectLst/>
                <a:latin typeface="王漢宗波卡體一空陰" pitchFamily="18" charset="-120"/>
                <a:ea typeface="王漢宗波卡體一空陰" pitchFamily="18" charset="-120"/>
              </a:rPr>
              <a:t>分析</a:t>
            </a:r>
            <a:r>
              <a:rPr lang="zh-TW" altLang="en-AU" dirty="0">
                <a:solidFill>
                  <a:srgbClr val="000000"/>
                </a:solidFill>
                <a:effectLst/>
                <a:ea typeface="全真粗黑體" charset="-120"/>
              </a:rPr>
              <a:t>	</a:t>
            </a:r>
            <a:r>
              <a:rPr lang="en-US" altLang="zh-TW" dirty="0" smtClean="0">
                <a:solidFill>
                  <a:srgbClr val="000000"/>
                </a:solidFill>
                <a:effectLst/>
                <a:ea typeface="全真粗黑體" charset="-120"/>
              </a:rPr>
              <a:t>	</a:t>
            </a:r>
            <a:r>
              <a:rPr lang="en-AU" altLang="zh-TW" dirty="0" smtClean="0">
                <a:solidFill>
                  <a:srgbClr val="000000"/>
                </a:solidFill>
                <a:effectLst/>
                <a:ea typeface="全真粗黑體" charset="-120"/>
              </a:rPr>
              <a:t>Problem </a:t>
            </a:r>
            <a:r>
              <a:rPr lang="en-AU" altLang="zh-TW" dirty="0">
                <a:solidFill>
                  <a:srgbClr val="00B0F0"/>
                </a:solidFill>
                <a:effectLst/>
                <a:ea typeface="全真粗黑體" charset="-120"/>
              </a:rPr>
              <a:t>Analysis</a:t>
            </a:r>
            <a:endParaRPr lang="en-US" altLang="zh-TW" dirty="0">
              <a:solidFill>
                <a:srgbClr val="00B0F0"/>
              </a:solidFill>
              <a:effectLst/>
            </a:endParaRPr>
          </a:p>
          <a:p>
            <a:pPr>
              <a:buFontTx/>
              <a:buNone/>
            </a:pPr>
            <a:r>
              <a:rPr lang="en-US" altLang="zh-TW" dirty="0">
                <a:effectLst/>
              </a:rPr>
              <a:t>3.</a:t>
            </a:r>
            <a:r>
              <a:rPr lang="zh-TW" altLang="en-AU" dirty="0">
                <a:solidFill>
                  <a:srgbClr val="FF0000"/>
                </a:solidFill>
                <a:effectLst/>
                <a:latin typeface="王漢宗特圓體繁" pitchFamily="18" charset="-120"/>
                <a:ea typeface="王漢宗特圓體繁" pitchFamily="18" charset="-120"/>
              </a:rPr>
              <a:t>設計</a:t>
            </a:r>
            <a:r>
              <a:rPr lang="zh-TW" altLang="en-AU" dirty="0">
                <a:solidFill>
                  <a:srgbClr val="FF0000"/>
                </a:solidFill>
                <a:effectLst/>
                <a:latin typeface="王漢宗波卡體一空陰" pitchFamily="18" charset="-120"/>
                <a:ea typeface="王漢宗波卡體一空陰" pitchFamily="18" charset="-120"/>
              </a:rPr>
              <a:t>算法</a:t>
            </a:r>
            <a:r>
              <a:rPr lang="zh-TW" altLang="en-AU" dirty="0">
                <a:solidFill>
                  <a:srgbClr val="000000"/>
                </a:solidFill>
                <a:effectLst/>
                <a:ea typeface="全真粗黑體" charset="-120"/>
              </a:rPr>
              <a:t>	</a:t>
            </a:r>
            <a:r>
              <a:rPr lang="en-US" altLang="zh-TW" dirty="0" smtClean="0">
                <a:solidFill>
                  <a:srgbClr val="000000"/>
                </a:solidFill>
                <a:effectLst/>
                <a:ea typeface="全真粗黑體" charset="-120"/>
              </a:rPr>
              <a:t>	</a:t>
            </a:r>
            <a:r>
              <a:rPr lang="en-AU" altLang="zh-TW" dirty="0" smtClean="0">
                <a:solidFill>
                  <a:srgbClr val="000000"/>
                </a:solidFill>
                <a:effectLst/>
                <a:ea typeface="全真粗黑體" charset="-120"/>
              </a:rPr>
              <a:t>Design </a:t>
            </a:r>
            <a:r>
              <a:rPr lang="en-AU" altLang="zh-TW" dirty="0">
                <a:solidFill>
                  <a:srgbClr val="000000"/>
                </a:solidFill>
                <a:effectLst/>
                <a:ea typeface="全真粗黑體" charset="-120"/>
              </a:rPr>
              <a:t>of </a:t>
            </a:r>
            <a:r>
              <a:rPr lang="en-AU" altLang="zh-TW" dirty="0">
                <a:solidFill>
                  <a:srgbClr val="00B0F0"/>
                </a:solidFill>
                <a:effectLst/>
                <a:ea typeface="全真粗黑體" charset="-120"/>
              </a:rPr>
              <a:t>Algorithm</a:t>
            </a:r>
            <a:endParaRPr lang="en-US" altLang="zh-TW" dirty="0">
              <a:solidFill>
                <a:srgbClr val="00B0F0"/>
              </a:solidFill>
              <a:effectLst/>
            </a:endParaRPr>
          </a:p>
          <a:p>
            <a:pPr>
              <a:buFontTx/>
              <a:buNone/>
            </a:pPr>
            <a:r>
              <a:rPr lang="en-US" altLang="zh-TW" dirty="0">
                <a:effectLst/>
              </a:rPr>
              <a:t>4</a:t>
            </a:r>
            <a:r>
              <a:rPr lang="en-US" altLang="zh-TW" dirty="0" smtClean="0">
                <a:effectLst/>
              </a:rPr>
              <a:t>.</a:t>
            </a:r>
            <a:r>
              <a:rPr lang="zh-TW" altLang="en-US" dirty="0" smtClean="0">
                <a:effectLst/>
                <a:latin typeface="王漢宗特圓體繁" pitchFamily="18" charset="-120"/>
                <a:ea typeface="王漢宗特圓體繁" pitchFamily="18" charset="-120"/>
              </a:rPr>
              <a:t>發展</a:t>
            </a:r>
            <a:r>
              <a:rPr lang="zh-TW" altLang="en-AU" dirty="0" smtClean="0">
                <a:solidFill>
                  <a:srgbClr val="00B050"/>
                </a:solidFill>
                <a:effectLst/>
                <a:latin typeface="王漢宗波卡體一空陰" pitchFamily="18" charset="-120"/>
                <a:ea typeface="王漢宗波卡體一空陰" pitchFamily="18" charset="-120"/>
              </a:rPr>
              <a:t>解決</a:t>
            </a:r>
            <a:r>
              <a:rPr lang="zh-TW" altLang="en-AU" dirty="0">
                <a:solidFill>
                  <a:srgbClr val="00B050"/>
                </a:solidFill>
                <a:effectLst/>
                <a:latin typeface="王漢宗波卡體一空陰" pitchFamily="18" charset="-120"/>
                <a:ea typeface="王漢宗波卡體一空陰" pitchFamily="18" charset="-120"/>
              </a:rPr>
              <a:t>方案</a:t>
            </a:r>
            <a:r>
              <a:rPr lang="zh-TW" altLang="en-AU" dirty="0">
                <a:solidFill>
                  <a:srgbClr val="000000"/>
                </a:solidFill>
                <a:effectLst/>
                <a:ea typeface="全真粗黑體" charset="-120"/>
              </a:rPr>
              <a:t>	</a:t>
            </a:r>
            <a:r>
              <a:rPr lang="en-US" altLang="zh-TW" dirty="0" smtClean="0">
                <a:solidFill>
                  <a:srgbClr val="000000"/>
                </a:solidFill>
                <a:effectLst/>
                <a:ea typeface="全真粗黑體" charset="-120"/>
              </a:rPr>
              <a:t>	</a:t>
            </a:r>
            <a:r>
              <a:rPr lang="en-AU" altLang="zh-TW" dirty="0" smtClean="0">
                <a:solidFill>
                  <a:srgbClr val="000000"/>
                </a:solidFill>
                <a:effectLst/>
                <a:ea typeface="全真粗黑體" charset="-120"/>
              </a:rPr>
              <a:t>Implementation </a:t>
            </a:r>
            <a:r>
              <a:rPr lang="zh-TW" altLang="en-US" dirty="0" smtClean="0">
                <a:solidFill>
                  <a:srgbClr val="00B050"/>
                </a:solidFill>
                <a:effectLst/>
                <a:latin typeface="王漢宗波卡體一空陰" pitchFamily="18" charset="-120"/>
                <a:ea typeface="王漢宗波卡體一空陰" pitchFamily="18" charset="-120"/>
              </a:rPr>
              <a:t>實施</a:t>
            </a:r>
            <a:endParaRPr lang="en-US" altLang="zh-TW" dirty="0">
              <a:solidFill>
                <a:srgbClr val="00B050"/>
              </a:solidFill>
              <a:effectLst/>
              <a:latin typeface="王漢宗波卡體一空陰" pitchFamily="18" charset="-120"/>
              <a:ea typeface="王漢宗波卡體一空陰" pitchFamily="18" charset="-120"/>
            </a:endParaRPr>
          </a:p>
          <a:p>
            <a:pPr>
              <a:buFontTx/>
              <a:buNone/>
            </a:pPr>
            <a:r>
              <a:rPr lang="en-US" altLang="zh-TW" dirty="0">
                <a:effectLst/>
              </a:rPr>
              <a:t>5.</a:t>
            </a:r>
            <a:r>
              <a:rPr lang="zh-TW" altLang="en-AU" dirty="0" smtClean="0">
                <a:solidFill>
                  <a:srgbClr val="FF0000"/>
                </a:solidFill>
                <a:effectLst/>
                <a:latin typeface="王漢宗波卡體一空陰" pitchFamily="18" charset="-120"/>
                <a:ea typeface="王漢宗波卡體一空陰" pitchFamily="18" charset="-120"/>
              </a:rPr>
              <a:t>除錯</a:t>
            </a:r>
            <a:r>
              <a:rPr lang="zh-TW" altLang="en-US" dirty="0" smtClean="0">
                <a:solidFill>
                  <a:srgbClr val="FF0000"/>
                </a:solidFill>
                <a:effectLst/>
                <a:latin typeface="王漢宗特圓體繁" pitchFamily="18" charset="-120"/>
                <a:ea typeface="王漢宗特圓體繁" pitchFamily="18" charset="-120"/>
              </a:rPr>
              <a:t>、</a:t>
            </a:r>
            <a:r>
              <a:rPr lang="zh-TW" altLang="en-AU" dirty="0" smtClean="0">
                <a:solidFill>
                  <a:srgbClr val="FF0000"/>
                </a:solidFill>
                <a:effectLst/>
                <a:latin typeface="王漢宗波卡體一空陰" pitchFamily="18" charset="-120"/>
                <a:ea typeface="王漢宗波卡體一空陰" pitchFamily="18" charset="-120"/>
              </a:rPr>
              <a:t>測試</a:t>
            </a:r>
            <a:r>
              <a:rPr lang="zh-TW" altLang="en-AU" dirty="0">
                <a:solidFill>
                  <a:srgbClr val="000000"/>
                </a:solidFill>
                <a:effectLst/>
                <a:ea typeface="全真粗黑體" charset="-120"/>
              </a:rPr>
              <a:t>	</a:t>
            </a:r>
            <a:r>
              <a:rPr lang="en-US" altLang="zh-TW" dirty="0" smtClean="0">
                <a:solidFill>
                  <a:srgbClr val="000000"/>
                </a:solidFill>
                <a:effectLst/>
                <a:ea typeface="全真粗黑體" charset="-120"/>
              </a:rPr>
              <a:t>	</a:t>
            </a:r>
            <a:r>
              <a:rPr lang="en-AU" altLang="zh-TW" dirty="0" smtClean="0">
                <a:solidFill>
                  <a:srgbClr val="000000"/>
                </a:solidFill>
                <a:effectLst/>
                <a:ea typeface="全真粗黑體" charset="-120"/>
              </a:rPr>
              <a:t>Debugging </a:t>
            </a:r>
            <a:r>
              <a:rPr lang="en-AU" altLang="zh-TW" dirty="0">
                <a:solidFill>
                  <a:srgbClr val="000000"/>
                </a:solidFill>
                <a:effectLst/>
                <a:ea typeface="全真粗黑體" charset="-120"/>
              </a:rPr>
              <a:t>&amp; </a:t>
            </a:r>
            <a:r>
              <a:rPr lang="en-AU" altLang="zh-TW" dirty="0">
                <a:solidFill>
                  <a:srgbClr val="00B0F0"/>
                </a:solidFill>
                <a:effectLst/>
                <a:ea typeface="全真粗黑體" charset="-120"/>
              </a:rPr>
              <a:t>Testing</a:t>
            </a:r>
            <a:endParaRPr lang="en-US" altLang="zh-TW" dirty="0">
              <a:solidFill>
                <a:srgbClr val="00B0F0"/>
              </a:solidFill>
              <a:effectLst/>
            </a:endParaRPr>
          </a:p>
          <a:p>
            <a:pPr>
              <a:buFontTx/>
              <a:buNone/>
            </a:pPr>
            <a:r>
              <a:rPr lang="en-US" altLang="zh-TW" dirty="0">
                <a:effectLst/>
              </a:rPr>
              <a:t>6.</a:t>
            </a:r>
            <a:r>
              <a:rPr lang="zh-TW" altLang="en-AU" dirty="0">
                <a:solidFill>
                  <a:srgbClr val="00B050"/>
                </a:solidFill>
                <a:effectLst/>
                <a:latin typeface="王漢宗波卡體一空陰" pitchFamily="18" charset="-120"/>
                <a:ea typeface="王漢宗波卡體一空陰" pitchFamily="18" charset="-120"/>
              </a:rPr>
              <a:t>文件</a:t>
            </a:r>
            <a:r>
              <a:rPr lang="zh-TW" altLang="en-AU" dirty="0">
                <a:solidFill>
                  <a:srgbClr val="00B050"/>
                </a:solidFill>
                <a:effectLst/>
                <a:latin typeface="王漢宗特圓體繁" pitchFamily="18" charset="-120"/>
                <a:ea typeface="王漢宗特圓體繁" pitchFamily="18" charset="-120"/>
              </a:rPr>
              <a:t>編製</a:t>
            </a:r>
            <a:r>
              <a:rPr lang="zh-TW" altLang="en-AU" dirty="0">
                <a:solidFill>
                  <a:srgbClr val="000000"/>
                </a:solidFill>
                <a:effectLst/>
                <a:ea typeface="全真粗黑體" charset="-120"/>
              </a:rPr>
              <a:t>	</a:t>
            </a:r>
            <a:r>
              <a:rPr lang="en-US" altLang="zh-TW" dirty="0" smtClean="0">
                <a:solidFill>
                  <a:srgbClr val="000000"/>
                </a:solidFill>
                <a:effectLst/>
                <a:ea typeface="全真粗黑體" charset="-120"/>
              </a:rPr>
              <a:t>	</a:t>
            </a:r>
            <a:r>
              <a:rPr lang="en-AU" altLang="zh-TW" dirty="0" smtClean="0">
                <a:solidFill>
                  <a:srgbClr val="000000"/>
                </a:solidFill>
                <a:effectLst/>
                <a:ea typeface="全真粗黑體" charset="-120"/>
              </a:rPr>
              <a:t>Documentation</a:t>
            </a:r>
            <a:endParaRPr lang="en-US" altLang="zh-TW" dirty="0">
              <a:solidFill>
                <a:srgbClr val="000000"/>
              </a:solidFill>
              <a:effectLst/>
              <a:ea typeface="全真粗黑體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zh-TW" altLang="en-US" dirty="0"/>
              <a:t> </a:t>
            </a:r>
            <a:fld id="{13EF55D5-F005-4C33-ACE9-8EF95D9F9022}" type="slidenum">
              <a:rPr lang="zh-TW" altLang="en-US"/>
              <a:pPr/>
              <a:t>2</a:t>
            </a:fld>
            <a:endParaRPr lang="en-US" altLang="zh-TW" dirty="0"/>
          </a:p>
        </p:txBody>
      </p:sp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19100"/>
            <a:ext cx="7772400" cy="876300"/>
          </a:xfrm>
        </p:spPr>
        <p:txBody>
          <a:bodyPr/>
          <a:lstStyle/>
          <a:p>
            <a:r>
              <a:rPr lang="en-US" altLang="zh-TW" dirty="0">
                <a:effectLst/>
              </a:rPr>
              <a:t>1.</a:t>
            </a:r>
            <a:r>
              <a:rPr lang="zh-TW" altLang="en-US" dirty="0">
                <a:solidFill>
                  <a:srgbClr val="000000"/>
                </a:solidFill>
                <a:effectLst/>
                <a:latin typeface="王漢宗波卡體一空陰" pitchFamily="18" charset="-120"/>
                <a:ea typeface="王漢宗波卡體一空陰" pitchFamily="18" charset="-120"/>
              </a:rPr>
              <a:t>釐清</a:t>
            </a:r>
            <a:r>
              <a:rPr lang="zh-TW" altLang="en-AU" dirty="0">
                <a:solidFill>
                  <a:srgbClr val="000000"/>
                </a:solidFill>
                <a:effectLst/>
                <a:latin typeface="王漢宗波卡體一空陰" pitchFamily="18" charset="-120"/>
                <a:ea typeface="王漢宗波卡體一空陰" pitchFamily="18" charset="-120"/>
              </a:rPr>
              <a:t>問題 </a:t>
            </a:r>
            <a:r>
              <a:rPr lang="en-AU" altLang="zh-TW" dirty="0">
                <a:solidFill>
                  <a:srgbClr val="FF0000"/>
                </a:solidFill>
                <a:effectLst/>
                <a:ea typeface="全真粗黑體" charset="-120"/>
              </a:rPr>
              <a:t>Problem Definition</a:t>
            </a:r>
            <a:endParaRPr lang="zh-TW" altLang="zh-TW" dirty="0">
              <a:solidFill>
                <a:srgbClr val="FF0000"/>
              </a:solidFill>
              <a:effectLst/>
              <a:ea typeface="全真粗黑體" charset="-120"/>
            </a:endParaRP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044700"/>
            <a:ext cx="7772400" cy="4432300"/>
          </a:xfrm>
        </p:spPr>
        <p:txBody>
          <a:bodyPr/>
          <a:lstStyle/>
          <a:p>
            <a:pPr>
              <a:lnSpc>
                <a:spcPct val="90000"/>
              </a:lnSpc>
              <a:buFont typeface="MS LineDraw" pitchFamily="49" charset="2"/>
              <a:buChar char="þ"/>
            </a:pPr>
            <a:r>
              <a:rPr lang="zh-TW" altLang="en-US" dirty="0">
                <a:effectLst/>
              </a:rPr>
              <a:t>最重要的步驟 (問題定義)</a:t>
            </a:r>
          </a:p>
          <a:p>
            <a:pPr>
              <a:lnSpc>
                <a:spcPct val="90000"/>
              </a:lnSpc>
              <a:buFont typeface="MS LineDraw" pitchFamily="49" charset="2"/>
              <a:buChar char="þ"/>
            </a:pPr>
            <a:r>
              <a:rPr lang="zh-TW" altLang="en-AU" dirty="0">
                <a:solidFill>
                  <a:srgbClr val="000000"/>
                </a:solidFill>
                <a:effectLst/>
                <a:ea typeface="全真粗黑體" charset="-120"/>
              </a:rPr>
              <a:t>確保對問題有清晰的</a:t>
            </a:r>
            <a:r>
              <a:rPr lang="zh-TW" altLang="en-AU" dirty="0">
                <a:solidFill>
                  <a:srgbClr val="FF0000"/>
                </a:solidFill>
                <a:effectLst/>
                <a:ea typeface="全真粗黑體" charset="-120"/>
              </a:rPr>
              <a:t>了解</a:t>
            </a:r>
            <a:r>
              <a:rPr lang="zh-TW" altLang="en-AU" dirty="0">
                <a:solidFill>
                  <a:srgbClr val="000000"/>
                </a:solidFill>
                <a:effectLst/>
                <a:ea typeface="全真粗黑體" charset="-120"/>
              </a:rPr>
              <a:t>，</a:t>
            </a:r>
            <a:br>
              <a:rPr lang="zh-TW" altLang="en-AU" dirty="0">
                <a:solidFill>
                  <a:srgbClr val="000000"/>
                </a:solidFill>
                <a:effectLst/>
                <a:ea typeface="全真粗黑體" charset="-120"/>
              </a:rPr>
            </a:br>
            <a:r>
              <a:rPr lang="zh-TW" altLang="en-AU" dirty="0">
                <a:solidFill>
                  <a:srgbClr val="000000"/>
                </a:solidFill>
                <a:effectLst/>
                <a:ea typeface="全真粗黑體" charset="-120"/>
              </a:rPr>
              <a:t>並使用清楚精確</a:t>
            </a:r>
            <a:r>
              <a:rPr lang="zh-TW" altLang="en-AU" dirty="0">
                <a:solidFill>
                  <a:srgbClr val="FF0000"/>
                </a:solidFill>
                <a:effectLst/>
                <a:ea typeface="全真粗黑體" charset="-120"/>
              </a:rPr>
              <a:t>文字描述</a:t>
            </a:r>
            <a:r>
              <a:rPr lang="zh-TW" altLang="en-AU" dirty="0">
                <a:solidFill>
                  <a:srgbClr val="000000"/>
                </a:solidFill>
                <a:effectLst/>
                <a:ea typeface="全真粗黑體" charset="-120"/>
              </a:rPr>
              <a:t>定義問題</a:t>
            </a:r>
            <a:r>
              <a:rPr lang="zh-TW" altLang="en-US" dirty="0">
                <a:effectLst/>
              </a:rPr>
              <a:t> </a:t>
            </a:r>
            <a:r>
              <a:rPr lang="en-US" altLang="zh-TW" dirty="0">
                <a:effectLst/>
              </a:rPr>
              <a:t>:</a:t>
            </a:r>
          </a:p>
          <a:p>
            <a:pPr marL="927100" lvl="1" indent="-469900">
              <a:lnSpc>
                <a:spcPct val="90000"/>
              </a:lnSpc>
              <a:buFont typeface="MS LineDraw" pitchFamily="49" charset="2"/>
              <a:buChar char="Î"/>
            </a:pPr>
            <a:r>
              <a:rPr lang="zh-TW" altLang="en-US" dirty="0">
                <a:effectLst/>
              </a:rPr>
              <a:t>要解決的是什麼</a:t>
            </a:r>
            <a:r>
              <a:rPr lang="zh-TW" altLang="en-US" dirty="0">
                <a:solidFill>
                  <a:srgbClr val="FF0000"/>
                </a:solidFill>
                <a:effectLst/>
              </a:rPr>
              <a:t>問題</a:t>
            </a:r>
            <a:r>
              <a:rPr lang="en-US" altLang="zh-TW" dirty="0">
                <a:effectLst/>
              </a:rPr>
              <a:t> </a:t>
            </a:r>
          </a:p>
          <a:p>
            <a:pPr marL="927100" lvl="1" indent="-469900">
              <a:lnSpc>
                <a:spcPct val="90000"/>
              </a:lnSpc>
              <a:buFont typeface="MS LineDraw" pitchFamily="49" charset="2"/>
              <a:buChar char="Î"/>
            </a:pPr>
            <a:r>
              <a:rPr lang="zh-TW" altLang="en-US" dirty="0">
                <a:effectLst/>
              </a:rPr>
              <a:t>解決的</a:t>
            </a:r>
            <a:r>
              <a:rPr lang="zh-TW" altLang="en-US" dirty="0" smtClean="0">
                <a:effectLst/>
              </a:rPr>
              <a:t>方案應提供</a:t>
            </a:r>
            <a:r>
              <a:rPr lang="zh-TW" altLang="en-US" dirty="0">
                <a:effectLst/>
              </a:rPr>
              <a:t>些什麼</a:t>
            </a:r>
            <a:r>
              <a:rPr lang="zh-TW" altLang="en-US" dirty="0">
                <a:solidFill>
                  <a:srgbClr val="FF0000"/>
                </a:solidFill>
                <a:effectLst/>
              </a:rPr>
              <a:t>功能</a:t>
            </a:r>
            <a:r>
              <a:rPr lang="en-US" altLang="zh-TW" dirty="0">
                <a:effectLst/>
              </a:rPr>
              <a:t> ?</a:t>
            </a:r>
          </a:p>
          <a:p>
            <a:pPr marL="927100" lvl="1" indent="-469900">
              <a:lnSpc>
                <a:spcPct val="90000"/>
              </a:lnSpc>
              <a:buFont typeface="MS LineDraw" pitchFamily="49" charset="2"/>
              <a:buChar char="Î"/>
            </a:pPr>
            <a:r>
              <a:rPr lang="zh-TW" altLang="en-US" dirty="0">
                <a:effectLst/>
              </a:rPr>
              <a:t>要考慮什麼</a:t>
            </a:r>
            <a:r>
              <a:rPr lang="zh-TW" altLang="en-US" dirty="0">
                <a:solidFill>
                  <a:srgbClr val="FF0000"/>
                </a:solidFill>
                <a:effectLst/>
              </a:rPr>
              <a:t>限制</a:t>
            </a:r>
            <a:r>
              <a:rPr lang="zh-TW" altLang="en-US" dirty="0">
                <a:effectLst/>
              </a:rPr>
              <a:t> </a:t>
            </a:r>
            <a:r>
              <a:rPr lang="en-US" altLang="zh-TW" dirty="0">
                <a:solidFill>
                  <a:srgbClr val="00B050"/>
                </a:solidFill>
                <a:effectLst/>
              </a:rPr>
              <a:t>constraints</a:t>
            </a:r>
            <a:r>
              <a:rPr lang="en-US" altLang="zh-TW" dirty="0">
                <a:effectLst/>
              </a:rPr>
              <a:t> </a:t>
            </a:r>
            <a:r>
              <a:rPr lang="zh-TW" altLang="en-US" dirty="0">
                <a:effectLst/>
              </a:rPr>
              <a:t>或特殊情況</a:t>
            </a:r>
            <a:r>
              <a:rPr lang="en-US" altLang="zh-TW" dirty="0">
                <a:effectLst/>
              </a:rPr>
              <a:t> ?</a:t>
            </a:r>
          </a:p>
          <a:p>
            <a:pPr>
              <a:lnSpc>
                <a:spcPct val="90000"/>
              </a:lnSpc>
              <a:buFont typeface="MS LineDraw" pitchFamily="49" charset="2"/>
              <a:buChar char="Î"/>
            </a:pPr>
            <a:r>
              <a:rPr lang="zh-TW" altLang="en-AU" dirty="0">
                <a:solidFill>
                  <a:srgbClr val="000000"/>
                </a:solidFill>
                <a:effectLst/>
                <a:ea typeface="全真粗黑體" charset="-120"/>
              </a:rPr>
              <a:t>對問題的</a:t>
            </a:r>
            <a:r>
              <a:rPr lang="zh-TW" altLang="en-AU" dirty="0">
                <a:solidFill>
                  <a:srgbClr val="FF0000"/>
                </a:solidFill>
                <a:effectLst/>
                <a:ea typeface="全真粗黑體" charset="-120"/>
              </a:rPr>
              <a:t>了解</a:t>
            </a:r>
            <a:r>
              <a:rPr lang="zh-TW" altLang="en-AU" dirty="0">
                <a:solidFill>
                  <a:srgbClr val="000000"/>
                </a:solidFill>
                <a:effectLst/>
                <a:ea typeface="全真粗黑體" charset="-120"/>
              </a:rPr>
              <a:t>有多清晰，</a:t>
            </a:r>
            <a:br>
              <a:rPr lang="zh-TW" altLang="en-AU" dirty="0">
                <a:solidFill>
                  <a:srgbClr val="000000"/>
                </a:solidFill>
                <a:effectLst/>
                <a:ea typeface="全真粗黑體" charset="-120"/>
              </a:rPr>
            </a:br>
            <a:r>
              <a:rPr lang="zh-TW" altLang="en-AU" dirty="0">
                <a:solidFill>
                  <a:srgbClr val="000000"/>
                </a:solidFill>
                <a:effectLst/>
                <a:ea typeface="全真粗黑體" charset="-120"/>
              </a:rPr>
              <a:t>決定於對問題的</a:t>
            </a:r>
            <a:r>
              <a:rPr lang="zh-TW" altLang="en-US" dirty="0">
                <a:solidFill>
                  <a:srgbClr val="FF0000"/>
                </a:solidFill>
                <a:effectLst/>
              </a:rPr>
              <a:t>認識程度</a:t>
            </a:r>
          </a:p>
          <a:p>
            <a:pPr>
              <a:lnSpc>
                <a:spcPct val="90000"/>
              </a:lnSpc>
              <a:buFont typeface="MS LineDraw" pitchFamily="49" charset="2"/>
              <a:buChar char="Î"/>
            </a:pPr>
            <a:r>
              <a:rPr lang="zh-TW" altLang="en-US" dirty="0">
                <a:effectLst/>
              </a:rPr>
              <a:t>例</a:t>
            </a:r>
            <a:r>
              <a:rPr lang="en-US" altLang="zh-TW" dirty="0">
                <a:effectLst/>
              </a:rPr>
              <a:t>: </a:t>
            </a:r>
            <a:r>
              <a:rPr lang="zh-TW" altLang="en-US" dirty="0">
                <a:solidFill>
                  <a:srgbClr val="FF0000"/>
                </a:solidFill>
                <a:effectLst/>
              </a:rPr>
              <a:t>計算薪俸稅</a:t>
            </a:r>
            <a:r>
              <a:rPr lang="en-US" altLang="zh-TW" dirty="0">
                <a:solidFill>
                  <a:srgbClr val="00B050"/>
                </a:solidFill>
                <a:effectLst/>
              </a:rPr>
              <a:t>salary tax </a:t>
            </a:r>
            <a:r>
              <a:rPr lang="en-US" altLang="zh-TW" dirty="0">
                <a:effectLst/>
              </a:rPr>
              <a:t>...</a:t>
            </a:r>
          </a:p>
        </p:txBody>
      </p:sp>
      <p:sp>
        <p:nvSpPr>
          <p:cNvPr id="2" name="矩形 1"/>
          <p:cNvSpPr/>
          <p:nvPr/>
        </p:nvSpPr>
        <p:spPr>
          <a:xfrm>
            <a:off x="7452320" y="836712"/>
            <a:ext cx="1247457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TW" sz="16000" kern="0" dirty="0">
                <a:solidFill>
                  <a:srgbClr val="FF0000"/>
                </a:solidFill>
                <a:effectLst/>
                <a:latin typeface="Highlight LET" pitchFamily="2" charset="0"/>
                <a:ea typeface="新細明體"/>
              </a:rPr>
              <a:t>?</a:t>
            </a:r>
            <a:endParaRPr lang="zh-TW" altLang="en-US" sz="16000" dirty="0">
              <a:solidFill>
                <a:srgbClr val="FF0000"/>
              </a:solidFill>
              <a:latin typeface="Highlight LET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zh-TW" altLang="en-US"/>
              <a:t> </a:t>
            </a:r>
            <a:fld id="{C1904C1C-BAAD-43C9-8EAF-0ABBAB6E0AB1}" type="slidenum">
              <a:rPr lang="zh-TW" altLang="en-US"/>
              <a:pPr/>
              <a:t>3</a:t>
            </a:fld>
            <a:endParaRPr lang="en-US" altLang="zh-TW"/>
          </a:p>
        </p:txBody>
      </p:sp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19100"/>
            <a:ext cx="7772400" cy="952500"/>
          </a:xfrm>
        </p:spPr>
        <p:txBody>
          <a:bodyPr/>
          <a:lstStyle/>
          <a:p>
            <a:pPr>
              <a:buFont typeface="MS LineDraw" pitchFamily="49" charset="2"/>
              <a:buNone/>
            </a:pPr>
            <a:r>
              <a:rPr lang="en-US" altLang="zh-TW" dirty="0">
                <a:effectLst/>
              </a:rPr>
              <a:t>1.</a:t>
            </a:r>
            <a:r>
              <a:rPr lang="zh-TW" altLang="en-US" dirty="0">
                <a:solidFill>
                  <a:srgbClr val="000000"/>
                </a:solidFill>
                <a:effectLst/>
                <a:ea typeface="全真粗黑體" charset="-120"/>
              </a:rPr>
              <a:t>釐清</a:t>
            </a:r>
            <a:r>
              <a:rPr lang="zh-TW" altLang="en-AU" dirty="0">
                <a:solidFill>
                  <a:srgbClr val="000000"/>
                </a:solidFill>
                <a:effectLst/>
                <a:ea typeface="全真粗黑體" charset="-120"/>
              </a:rPr>
              <a:t>問題 (續)</a:t>
            </a:r>
            <a:endParaRPr lang="en-US" altLang="zh-TW" dirty="0">
              <a:solidFill>
                <a:srgbClr val="000000"/>
              </a:solidFill>
              <a:effectLst/>
              <a:ea typeface="全真粗黑體" charset="-120"/>
            </a:endParaRP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044700"/>
            <a:ext cx="7772400" cy="1456308"/>
          </a:xfrm>
        </p:spPr>
        <p:txBody>
          <a:bodyPr/>
          <a:lstStyle/>
          <a:p>
            <a:pPr>
              <a:tabLst>
                <a:tab pos="3435350" algn="r"/>
                <a:tab pos="4949825" algn="r"/>
              </a:tabLst>
            </a:pPr>
            <a:r>
              <a:rPr lang="zh-TW" altLang="en-US" dirty="0">
                <a:effectLst/>
              </a:rPr>
              <a:t>參考網頁: </a:t>
            </a:r>
            <a:r>
              <a:rPr lang="en-US" altLang="zh-TW" dirty="0">
                <a:effectLst/>
              </a:rPr>
              <a:t>http://</a:t>
            </a:r>
            <a:r>
              <a:rPr lang="en-US" altLang="zh-TW" dirty="0">
                <a:solidFill>
                  <a:srgbClr val="00B050"/>
                </a:solidFill>
                <a:effectLst/>
              </a:rPr>
              <a:t>www.ird.gov.hk</a:t>
            </a:r>
          </a:p>
          <a:p>
            <a:pPr>
              <a:tabLst>
                <a:tab pos="3435350" algn="r"/>
                <a:tab pos="4949825" algn="r"/>
              </a:tabLst>
            </a:pPr>
            <a:r>
              <a:rPr lang="en-US" altLang="zh-TW" dirty="0">
                <a:effectLst/>
              </a:rPr>
              <a:t>(a) </a:t>
            </a:r>
            <a:r>
              <a:rPr lang="zh-TW" altLang="en-US" dirty="0">
                <a:solidFill>
                  <a:srgbClr val="FF0000"/>
                </a:solidFill>
                <a:effectLst/>
              </a:rPr>
              <a:t>累進稅率 </a:t>
            </a:r>
            <a:r>
              <a:rPr lang="en-US" altLang="zh-TW" dirty="0">
                <a:solidFill>
                  <a:srgbClr val="00B050"/>
                </a:solidFill>
                <a:effectLst/>
              </a:rPr>
              <a:t>Progressive Tax </a:t>
            </a:r>
            <a:r>
              <a:rPr lang="en-US" altLang="zh-TW" dirty="0" smtClean="0">
                <a:solidFill>
                  <a:srgbClr val="00B050"/>
                </a:solidFill>
                <a:effectLst/>
              </a:rPr>
              <a:t>rate</a:t>
            </a:r>
            <a:endParaRPr lang="en-US" altLang="zh-TW" dirty="0">
              <a:solidFill>
                <a:srgbClr val="00B050"/>
              </a:solidFill>
              <a:effectLst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967582"/>
              </p:ext>
            </p:extLst>
          </p:nvPr>
        </p:nvGraphicFramePr>
        <p:xfrm>
          <a:off x="1331640" y="3501008"/>
          <a:ext cx="6912768" cy="2808310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2952327"/>
                <a:gridCol w="2016224"/>
                <a:gridCol w="1944217"/>
              </a:tblGrid>
              <a:tr h="5616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u="sng" kern="100" dirty="0">
                          <a:effectLst/>
                        </a:rPr>
                        <a:t>NET Income</a:t>
                      </a:r>
                      <a:endParaRPr lang="zh-TW" sz="2800" b="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u="sng" kern="100" dirty="0">
                          <a:effectLst/>
                        </a:rPr>
                        <a:t>Rate</a:t>
                      </a:r>
                      <a:endParaRPr lang="zh-TW" sz="2800" b="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u="sng" kern="100" dirty="0">
                          <a:effectLst/>
                        </a:rPr>
                        <a:t>Tax</a:t>
                      </a:r>
                      <a:endParaRPr lang="zh-TW" sz="2800" b="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616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First 40,000</a:t>
                      </a:r>
                      <a:endParaRPr lang="zh-TW" sz="2800" b="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solidFill>
                            <a:srgbClr val="FF0000"/>
                          </a:solidFill>
                          <a:effectLst/>
                        </a:rPr>
                        <a:t>2%</a:t>
                      </a:r>
                      <a:endParaRPr lang="zh-TW" sz="2800" b="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800</a:t>
                      </a:r>
                      <a:endParaRPr lang="zh-TW" sz="2800" b="0" kern="100" dirty="0">
                        <a:solidFill>
                          <a:srgbClr val="0099FF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616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Next 40,000</a:t>
                      </a:r>
                      <a:endParaRPr lang="zh-TW" sz="2800" b="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solidFill>
                            <a:srgbClr val="FF0000"/>
                          </a:solidFill>
                          <a:effectLst/>
                        </a:rPr>
                        <a:t>7%</a:t>
                      </a:r>
                      <a:endParaRPr lang="zh-TW" sz="2800" b="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2,800</a:t>
                      </a:r>
                      <a:endParaRPr lang="zh-TW" sz="2800" b="0" kern="100" dirty="0">
                        <a:solidFill>
                          <a:srgbClr val="0099FF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616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Next 40,000</a:t>
                      </a:r>
                      <a:endParaRPr lang="zh-TW" sz="2800" b="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solidFill>
                            <a:srgbClr val="FF0000"/>
                          </a:solidFill>
                          <a:effectLst/>
                        </a:rPr>
                        <a:t>12%</a:t>
                      </a:r>
                      <a:endParaRPr lang="zh-TW" sz="2800" b="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4,800</a:t>
                      </a:r>
                      <a:endParaRPr lang="zh-TW" sz="2800" b="0" kern="100" dirty="0">
                        <a:solidFill>
                          <a:srgbClr val="0099FF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616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Remainder</a:t>
                      </a:r>
                      <a:endParaRPr lang="zh-TW" sz="2800" b="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solidFill>
                            <a:srgbClr val="FF0000"/>
                          </a:solidFill>
                          <a:effectLst/>
                        </a:rPr>
                        <a:t>17%</a:t>
                      </a:r>
                      <a:endParaRPr lang="zh-TW" sz="2800" b="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 </a:t>
                      </a:r>
                      <a:endParaRPr lang="zh-TW" sz="2800" b="0" kern="100" dirty="0">
                        <a:solidFill>
                          <a:srgbClr val="0099FF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7465297" y="-387424"/>
            <a:ext cx="1247457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TW" sz="16000" kern="0" dirty="0">
                <a:solidFill>
                  <a:srgbClr val="FF0000"/>
                </a:solidFill>
                <a:effectLst/>
                <a:latin typeface="Highlight LET" pitchFamily="2" charset="0"/>
                <a:ea typeface="新細明體"/>
              </a:rPr>
              <a:t>?</a:t>
            </a:r>
            <a:endParaRPr lang="zh-TW" altLang="en-US" sz="16000" dirty="0">
              <a:solidFill>
                <a:srgbClr val="FF0000"/>
              </a:solidFill>
              <a:latin typeface="Highlight LET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zh-TW" altLang="en-US"/>
              <a:t> </a:t>
            </a:r>
            <a:fld id="{B4A86F80-B928-4806-B58F-E3AD5C2C7908}" type="slidenum">
              <a:rPr lang="zh-TW" altLang="en-US"/>
              <a:pPr/>
              <a:t>4</a:t>
            </a:fld>
            <a:endParaRPr lang="en-US" altLang="zh-TW"/>
          </a:p>
        </p:txBody>
      </p:sp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19100"/>
            <a:ext cx="7772400" cy="800100"/>
          </a:xfrm>
        </p:spPr>
        <p:txBody>
          <a:bodyPr/>
          <a:lstStyle/>
          <a:p>
            <a:r>
              <a:rPr lang="en-US" altLang="zh-TW">
                <a:effectLst/>
              </a:rPr>
              <a:t>1.</a:t>
            </a:r>
            <a:r>
              <a:rPr lang="zh-TW" altLang="en-US">
                <a:solidFill>
                  <a:srgbClr val="000000"/>
                </a:solidFill>
                <a:effectLst/>
                <a:ea typeface="全真粗黑體" charset="-120"/>
              </a:rPr>
              <a:t>釐清</a:t>
            </a:r>
            <a:r>
              <a:rPr lang="zh-TW" altLang="en-AU">
                <a:solidFill>
                  <a:srgbClr val="000000"/>
                </a:solidFill>
                <a:effectLst/>
                <a:ea typeface="全真粗黑體" charset="-120"/>
              </a:rPr>
              <a:t>問題 (續)</a:t>
            </a:r>
            <a:endParaRPr lang="zh-TW" altLang="zh-TW">
              <a:solidFill>
                <a:srgbClr val="000000"/>
              </a:solidFill>
              <a:effectLst/>
              <a:ea typeface="全真粗黑體" charset="-120"/>
            </a:endParaRP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dirty="0">
                <a:effectLst/>
              </a:rPr>
              <a:t>(a) </a:t>
            </a:r>
            <a:r>
              <a:rPr lang="zh-TW" altLang="en-US" dirty="0">
                <a:solidFill>
                  <a:srgbClr val="FF3300"/>
                </a:solidFill>
                <a:effectLst/>
              </a:rPr>
              <a:t>累進</a:t>
            </a:r>
            <a:r>
              <a:rPr lang="zh-TW" altLang="en-US" dirty="0">
                <a:effectLst/>
              </a:rPr>
              <a:t>稅率 </a:t>
            </a:r>
            <a:r>
              <a:rPr lang="en-US" altLang="zh-TW" dirty="0">
                <a:effectLst/>
              </a:rPr>
              <a:t>Progressive Tax rate</a:t>
            </a:r>
          </a:p>
          <a:p>
            <a:pPr>
              <a:lnSpc>
                <a:spcPct val="90000"/>
              </a:lnSpc>
            </a:pPr>
            <a:r>
              <a:rPr lang="zh-TW" altLang="en-US" dirty="0">
                <a:effectLst/>
              </a:rPr>
              <a:t>(</a:t>
            </a:r>
            <a:r>
              <a:rPr lang="en-US" altLang="zh-TW" dirty="0">
                <a:effectLst/>
              </a:rPr>
              <a:t>b) </a:t>
            </a:r>
            <a:r>
              <a:rPr lang="zh-TW" altLang="en-US" dirty="0">
                <a:solidFill>
                  <a:srgbClr val="FF3300"/>
                </a:solidFill>
                <a:effectLst/>
              </a:rPr>
              <a:t>標準</a:t>
            </a:r>
            <a:r>
              <a:rPr lang="zh-TW" altLang="en-US" dirty="0">
                <a:effectLst/>
              </a:rPr>
              <a:t>稅率 </a:t>
            </a:r>
            <a:r>
              <a:rPr lang="en-US" altLang="zh-TW" dirty="0">
                <a:effectLst/>
              </a:rPr>
              <a:t>Standard Tax rate </a:t>
            </a:r>
            <a:r>
              <a:rPr lang="en-US" altLang="zh-TW" dirty="0">
                <a:solidFill>
                  <a:srgbClr val="FF3300"/>
                </a:solidFill>
                <a:effectLst/>
              </a:rPr>
              <a:t>15%</a:t>
            </a:r>
          </a:p>
          <a:p>
            <a:pPr lvl="2">
              <a:lnSpc>
                <a:spcPct val="90000"/>
              </a:lnSpc>
              <a:buFont typeface="MS LineDraw" pitchFamily="49" charset="2"/>
              <a:buNone/>
            </a:pPr>
            <a:r>
              <a:rPr lang="zh-TW" altLang="en-US" sz="3200" dirty="0">
                <a:effectLst/>
              </a:rPr>
              <a:t>標準稅 </a:t>
            </a:r>
            <a:r>
              <a:rPr lang="en-US" altLang="zh-TW" sz="3200" dirty="0">
                <a:effectLst/>
              </a:rPr>
              <a:t>Tax = </a:t>
            </a:r>
            <a:r>
              <a:rPr lang="en-US" altLang="zh-TW" sz="3200" dirty="0">
                <a:solidFill>
                  <a:srgbClr val="FF3300"/>
                </a:solidFill>
                <a:effectLst/>
              </a:rPr>
              <a:t>Income ×</a:t>
            </a:r>
            <a:r>
              <a:rPr lang="en-US" altLang="zh-TW" sz="3200" dirty="0">
                <a:effectLst/>
              </a:rPr>
              <a:t> </a:t>
            </a:r>
            <a:r>
              <a:rPr lang="en-US" altLang="zh-TW" sz="3200" dirty="0">
                <a:solidFill>
                  <a:srgbClr val="FF3300"/>
                </a:solidFill>
                <a:effectLst/>
              </a:rPr>
              <a:t>15%</a:t>
            </a:r>
          </a:p>
          <a:p>
            <a:pPr>
              <a:lnSpc>
                <a:spcPct val="90000"/>
              </a:lnSpc>
            </a:pPr>
            <a:r>
              <a:rPr lang="zh-TW" altLang="en-US" dirty="0">
                <a:effectLst/>
              </a:rPr>
              <a:t>應繳稅</a:t>
            </a:r>
            <a:r>
              <a:rPr lang="en-US" altLang="zh-TW" dirty="0">
                <a:effectLst/>
              </a:rPr>
              <a:t>Tax payable = </a:t>
            </a:r>
            <a:r>
              <a:rPr lang="en-US" altLang="zh-TW" dirty="0">
                <a:solidFill>
                  <a:srgbClr val="FF3300"/>
                </a:solidFill>
                <a:effectLst/>
              </a:rPr>
              <a:t>min (a , b)</a:t>
            </a:r>
          </a:p>
          <a:p>
            <a:pPr>
              <a:lnSpc>
                <a:spcPct val="90000"/>
              </a:lnSpc>
            </a:pPr>
            <a:endParaRPr lang="en-US" altLang="zh-TW" dirty="0">
              <a:solidFill>
                <a:srgbClr val="FF0000"/>
              </a:solidFill>
              <a:effectLst/>
            </a:endParaRPr>
          </a:p>
          <a:p>
            <a:pPr>
              <a:lnSpc>
                <a:spcPct val="90000"/>
              </a:lnSpc>
            </a:pPr>
            <a:r>
              <a:rPr lang="en-US" altLang="zh-TW" dirty="0">
                <a:solidFill>
                  <a:srgbClr val="FF0000"/>
                </a:solidFill>
                <a:effectLst/>
              </a:rPr>
              <a:t>Net income</a:t>
            </a:r>
            <a:r>
              <a:rPr lang="en-US" altLang="zh-TW" dirty="0">
                <a:effectLst/>
              </a:rPr>
              <a:t> = Income – allowances</a:t>
            </a:r>
          </a:p>
          <a:p>
            <a:pPr>
              <a:lnSpc>
                <a:spcPct val="90000"/>
              </a:lnSpc>
            </a:pPr>
            <a:r>
              <a:rPr lang="zh-TW" altLang="en-US" dirty="0">
                <a:effectLst/>
              </a:rPr>
              <a:t>應課稅入息 = 總收入 </a:t>
            </a:r>
            <a:r>
              <a:rPr lang="en-US" altLang="zh-TW" dirty="0">
                <a:effectLst/>
              </a:rPr>
              <a:t>– </a:t>
            </a:r>
            <a:r>
              <a:rPr lang="zh-TW" altLang="en-US" dirty="0">
                <a:effectLst/>
              </a:rPr>
              <a:t>免稅額</a:t>
            </a:r>
          </a:p>
        </p:txBody>
      </p:sp>
      <p:sp>
        <p:nvSpPr>
          <p:cNvPr id="7" name="矩形 6"/>
          <p:cNvSpPr/>
          <p:nvPr/>
        </p:nvSpPr>
        <p:spPr>
          <a:xfrm>
            <a:off x="7465297" y="-387424"/>
            <a:ext cx="1247457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TW" sz="16000" kern="0" dirty="0">
                <a:solidFill>
                  <a:srgbClr val="FF0000"/>
                </a:solidFill>
                <a:effectLst/>
                <a:latin typeface="Highlight LET" pitchFamily="2" charset="0"/>
                <a:ea typeface="新細明體"/>
              </a:rPr>
              <a:t>?</a:t>
            </a:r>
            <a:endParaRPr lang="zh-TW" altLang="en-US" sz="16000" dirty="0">
              <a:solidFill>
                <a:srgbClr val="FF0000"/>
              </a:solidFill>
              <a:latin typeface="Highlight LET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zh-TW" altLang="en-US"/>
              <a:t> </a:t>
            </a:r>
            <a:fld id="{BDF7F9EC-E039-4C40-90B5-D5B68FF61489}" type="slidenum">
              <a:rPr lang="zh-TW" altLang="en-US"/>
              <a:pPr/>
              <a:t>5</a:t>
            </a:fld>
            <a:endParaRPr lang="en-US" altLang="zh-TW"/>
          </a:p>
        </p:txBody>
      </p:sp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19100"/>
            <a:ext cx="7772400" cy="800100"/>
          </a:xfrm>
        </p:spPr>
        <p:txBody>
          <a:bodyPr/>
          <a:lstStyle/>
          <a:p>
            <a:r>
              <a:rPr lang="en-US" altLang="zh-TW">
                <a:effectLst/>
              </a:rPr>
              <a:t>1.</a:t>
            </a:r>
            <a:r>
              <a:rPr lang="zh-TW" altLang="en-US">
                <a:solidFill>
                  <a:srgbClr val="000000"/>
                </a:solidFill>
                <a:effectLst/>
                <a:ea typeface="全真粗黑體" charset="-120"/>
              </a:rPr>
              <a:t>釐清</a:t>
            </a:r>
            <a:r>
              <a:rPr lang="zh-TW" altLang="en-AU">
                <a:solidFill>
                  <a:srgbClr val="000000"/>
                </a:solidFill>
                <a:effectLst/>
                <a:ea typeface="全真粗黑體" charset="-120"/>
              </a:rPr>
              <a:t>問題 (續)</a:t>
            </a:r>
            <a:endParaRPr lang="en-US" altLang="zh-TW">
              <a:solidFill>
                <a:srgbClr val="000000"/>
              </a:solidFill>
              <a:effectLst/>
              <a:ea typeface="全真粗黑體" charset="-120"/>
            </a:endParaRPr>
          </a:p>
        </p:txBody>
      </p:sp>
      <p:graphicFrame>
        <p:nvGraphicFramePr>
          <p:cNvPr id="125956" name="Object 4"/>
          <p:cNvGraphicFramePr>
            <a:graphicFrameLocks noGrp="1" noChangeAspect="1"/>
          </p:cNvGraphicFramePr>
          <p:nvPr>
            <p:ph type="tbl" idx="4294967295"/>
            <p:extLst>
              <p:ext uri="{D42A27DB-BD31-4B8C-83A1-F6EECF244321}">
                <p14:modId xmlns:p14="http://schemas.microsoft.com/office/powerpoint/2010/main" val="484734710"/>
              </p:ext>
            </p:extLst>
          </p:nvPr>
        </p:nvGraphicFramePr>
        <p:xfrm>
          <a:off x="1395413" y="2081213"/>
          <a:ext cx="7748587" cy="4021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105" name="Document" r:id="rId3" imgW="7927920" imgH="4114800" progId="Word.Document.8">
                  <p:embed/>
                </p:oleObj>
              </mc:Choice>
              <mc:Fallback>
                <p:oleObj name="Document" r:id="rId3" imgW="7927920" imgH="4114800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5413" y="2081213"/>
                        <a:ext cx="7748587" cy="4021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5959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>
                <a:effectLst/>
              </a:rPr>
              <a:t>免稅額 </a:t>
            </a:r>
            <a:r>
              <a:rPr lang="en-US" altLang="zh-TW" dirty="0">
                <a:solidFill>
                  <a:srgbClr val="FF0000"/>
                </a:solidFill>
                <a:effectLst/>
              </a:rPr>
              <a:t>allowances</a:t>
            </a:r>
            <a:r>
              <a:rPr lang="en-US" altLang="zh-TW" dirty="0">
                <a:effectLst/>
              </a:rPr>
              <a:t> :</a:t>
            </a:r>
          </a:p>
          <a:p>
            <a:pPr>
              <a:buFont typeface="Monotype Sorts" pitchFamily="2" charset="2"/>
              <a:buNone/>
            </a:pPr>
            <a:r>
              <a:rPr lang="en-US" altLang="zh-TW" dirty="0">
                <a:effectLst/>
              </a:rPr>
              <a:t>      (1) </a:t>
            </a:r>
            <a:r>
              <a:rPr lang="zh-TW" altLang="en-US" dirty="0">
                <a:solidFill>
                  <a:srgbClr val="FF3300"/>
                </a:solidFill>
                <a:effectLst/>
              </a:rPr>
              <a:t>個人</a:t>
            </a:r>
            <a:r>
              <a:rPr lang="zh-TW" altLang="en-US" dirty="0">
                <a:effectLst/>
              </a:rPr>
              <a:t>免稅額</a:t>
            </a:r>
            <a:r>
              <a:rPr lang="en-US" altLang="zh-TW" dirty="0">
                <a:effectLst/>
              </a:rPr>
              <a:t>		$</a:t>
            </a:r>
            <a:r>
              <a:rPr lang="en-US" altLang="zh-TW" dirty="0" smtClean="0">
                <a:effectLst/>
              </a:rPr>
              <a:t>120,000</a:t>
            </a:r>
            <a:endParaRPr lang="en-US" altLang="zh-TW" dirty="0">
              <a:effectLst/>
            </a:endParaRPr>
          </a:p>
          <a:p>
            <a:pPr>
              <a:buFont typeface="Monotype Sorts" pitchFamily="2" charset="2"/>
              <a:buNone/>
            </a:pPr>
            <a:r>
              <a:rPr lang="en-US" altLang="zh-TW" dirty="0">
                <a:effectLst/>
              </a:rPr>
              <a:t>      (2) </a:t>
            </a:r>
            <a:r>
              <a:rPr lang="zh-TW" altLang="en-US" dirty="0">
                <a:solidFill>
                  <a:srgbClr val="FF3300"/>
                </a:solidFill>
                <a:effectLst/>
              </a:rPr>
              <a:t>父母</a:t>
            </a:r>
            <a:r>
              <a:rPr lang="zh-TW" altLang="en-US" dirty="0">
                <a:effectLst/>
              </a:rPr>
              <a:t>免稅額</a:t>
            </a:r>
            <a:r>
              <a:rPr lang="en-US" altLang="zh-TW" dirty="0">
                <a:effectLst/>
              </a:rPr>
              <a:t>		</a:t>
            </a:r>
            <a:r>
              <a:rPr lang="en-US" altLang="zh-TW" dirty="0" smtClean="0">
                <a:effectLst/>
              </a:rPr>
              <a:t>$38,000</a:t>
            </a:r>
            <a:r>
              <a:rPr lang="en-US" altLang="zh-TW" dirty="0">
                <a:effectLst/>
              </a:rPr>
              <a:t>/</a:t>
            </a:r>
            <a:r>
              <a:rPr lang="zh-TW" altLang="en-US" dirty="0">
                <a:effectLst/>
              </a:rPr>
              <a:t>每人</a:t>
            </a:r>
          </a:p>
          <a:p>
            <a:pPr>
              <a:buFont typeface="Monotype Sorts" pitchFamily="2" charset="2"/>
              <a:buNone/>
            </a:pPr>
            <a:r>
              <a:rPr lang="en-US" altLang="zh-TW" dirty="0">
                <a:effectLst/>
              </a:rPr>
              <a:t>      (3) </a:t>
            </a:r>
            <a:r>
              <a:rPr lang="zh-TW" altLang="en-US" dirty="0">
                <a:solidFill>
                  <a:srgbClr val="FF3300"/>
                </a:solidFill>
                <a:effectLst/>
              </a:rPr>
              <a:t>子女</a:t>
            </a:r>
            <a:r>
              <a:rPr lang="zh-TW" altLang="en-US" dirty="0">
                <a:effectLst/>
              </a:rPr>
              <a:t>免稅額</a:t>
            </a:r>
            <a:r>
              <a:rPr lang="en-US" altLang="zh-TW" dirty="0">
                <a:effectLst/>
              </a:rPr>
              <a:t>		</a:t>
            </a:r>
            <a:r>
              <a:rPr lang="en-US" altLang="zh-TW" dirty="0" smtClean="0">
                <a:effectLst/>
              </a:rPr>
              <a:t>$70,000</a:t>
            </a:r>
            <a:r>
              <a:rPr lang="en-US" altLang="zh-TW" dirty="0">
                <a:effectLst/>
              </a:rPr>
              <a:t>/</a:t>
            </a:r>
            <a:r>
              <a:rPr lang="zh-TW" altLang="en-US" dirty="0">
                <a:effectLst/>
              </a:rPr>
              <a:t>每人</a:t>
            </a:r>
          </a:p>
          <a:p>
            <a:pPr>
              <a:buFont typeface="Monotype Sorts" pitchFamily="2" charset="2"/>
              <a:buNone/>
            </a:pPr>
            <a:endParaRPr lang="zh-TW" altLang="en-US" dirty="0">
              <a:effectLst/>
            </a:endParaRPr>
          </a:p>
          <a:p>
            <a:pPr>
              <a:buFont typeface="Monotype Sorts" pitchFamily="2" charset="2"/>
              <a:buNone/>
            </a:pPr>
            <a:r>
              <a:rPr lang="zh-TW" altLang="en-US" dirty="0">
                <a:effectLst/>
              </a:rPr>
              <a:t>假設此程式的</a:t>
            </a:r>
            <a:r>
              <a:rPr lang="zh-TW" altLang="en-US" dirty="0">
                <a:solidFill>
                  <a:srgbClr val="FF3300"/>
                </a:solidFill>
                <a:effectLst/>
              </a:rPr>
              <a:t>限制</a:t>
            </a:r>
            <a:r>
              <a:rPr lang="en-US" altLang="zh-TW" dirty="0">
                <a:effectLst/>
              </a:rPr>
              <a:t> </a:t>
            </a:r>
            <a:r>
              <a:rPr lang="en-US" altLang="zh-TW" dirty="0">
                <a:solidFill>
                  <a:srgbClr val="FF0000"/>
                </a:solidFill>
                <a:effectLst/>
              </a:rPr>
              <a:t>constraint </a:t>
            </a:r>
            <a:r>
              <a:rPr lang="zh-TW" altLang="en-US" dirty="0">
                <a:effectLst/>
              </a:rPr>
              <a:t>是</a:t>
            </a:r>
            <a:br>
              <a:rPr lang="zh-TW" altLang="en-US" dirty="0">
                <a:effectLst/>
              </a:rPr>
            </a:br>
            <a:r>
              <a:rPr lang="zh-TW" altLang="en-US" dirty="0">
                <a:effectLst/>
              </a:rPr>
              <a:t>只計算</a:t>
            </a:r>
            <a:r>
              <a:rPr lang="zh-TW" altLang="en-US" dirty="0">
                <a:solidFill>
                  <a:srgbClr val="FF3300"/>
                </a:solidFill>
                <a:effectLst/>
              </a:rPr>
              <a:t>單身</a:t>
            </a:r>
            <a:r>
              <a:rPr lang="zh-TW" altLang="en-US" dirty="0">
                <a:effectLst/>
              </a:rPr>
              <a:t>人仕的薪俸稅</a:t>
            </a:r>
            <a:endParaRPr lang="en-US" altLang="zh-TW" dirty="0">
              <a:effectLst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465297" y="-387424"/>
            <a:ext cx="1247457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TW" sz="16000" kern="0" dirty="0">
                <a:solidFill>
                  <a:srgbClr val="FF0000"/>
                </a:solidFill>
                <a:effectLst/>
                <a:latin typeface="Highlight LET" pitchFamily="2" charset="0"/>
                <a:ea typeface="新細明體"/>
              </a:rPr>
              <a:t>?</a:t>
            </a:r>
            <a:endParaRPr lang="zh-TW" altLang="en-US" sz="16000" dirty="0">
              <a:solidFill>
                <a:srgbClr val="FF0000"/>
              </a:solidFill>
              <a:latin typeface="Highlight LET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 1"/>
          <p:cNvSpPr/>
          <p:nvPr/>
        </p:nvSpPr>
        <p:spPr bwMode="auto">
          <a:xfrm>
            <a:off x="1331640" y="4437112"/>
            <a:ext cx="5112568" cy="1584176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Impact" pitchFamily="34" charset="0"/>
              <a:ea typeface="'宋體" pitchFamily="49" charset="-120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zh-TW" altLang="en-US"/>
              <a:t> </a:t>
            </a:r>
            <a:fld id="{07941545-4519-4999-A4DE-2421DBC06F17}" type="slidenum">
              <a:rPr lang="zh-TW" altLang="en-US"/>
              <a:pPr/>
              <a:t>6</a:t>
            </a:fld>
            <a:endParaRPr lang="en-US" altLang="zh-TW"/>
          </a:p>
        </p:txBody>
      </p:sp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19100"/>
            <a:ext cx="7772400" cy="800100"/>
          </a:xfrm>
        </p:spPr>
        <p:txBody>
          <a:bodyPr/>
          <a:lstStyle/>
          <a:p>
            <a:r>
              <a:rPr lang="en-US" altLang="zh-TW">
                <a:effectLst/>
              </a:rPr>
              <a:t>1.</a:t>
            </a:r>
            <a:r>
              <a:rPr lang="zh-TW" altLang="en-US">
                <a:solidFill>
                  <a:srgbClr val="000000"/>
                </a:solidFill>
                <a:effectLst/>
                <a:ea typeface="全真粗黑體" charset="-120"/>
              </a:rPr>
              <a:t>釐清</a:t>
            </a:r>
            <a:r>
              <a:rPr lang="zh-TW" altLang="en-AU">
                <a:solidFill>
                  <a:srgbClr val="000000"/>
                </a:solidFill>
                <a:effectLst/>
                <a:ea typeface="全真粗黑體" charset="-120"/>
              </a:rPr>
              <a:t>問題 (續)</a:t>
            </a:r>
            <a:endParaRPr lang="zh-TW" altLang="zh-TW">
              <a:solidFill>
                <a:srgbClr val="000000"/>
              </a:solidFill>
              <a:effectLst/>
              <a:ea typeface="全真粗黑體" charset="-120"/>
            </a:endParaRP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2044700"/>
            <a:ext cx="7772400" cy="4552652"/>
          </a:xfrm>
        </p:spPr>
        <p:txBody>
          <a:bodyPr/>
          <a:lstStyle/>
          <a:p>
            <a:pPr marL="533400" indent="-533400"/>
            <a:r>
              <a:rPr lang="zh-TW" altLang="en-US" sz="3400" dirty="0" smtClean="0">
                <a:effectLst/>
              </a:rPr>
              <a:t>收集</a:t>
            </a:r>
            <a:r>
              <a:rPr lang="zh-TW" altLang="en-US" sz="3400" dirty="0" smtClean="0">
                <a:solidFill>
                  <a:srgbClr val="FF0000"/>
                </a:solidFill>
                <a:effectLst/>
              </a:rPr>
              <a:t>用家要求</a:t>
            </a:r>
            <a:r>
              <a:rPr lang="en-US" altLang="zh-TW" sz="3400" dirty="0" smtClean="0">
                <a:effectLst/>
              </a:rPr>
              <a:t/>
            </a:r>
            <a:br>
              <a:rPr lang="en-US" altLang="zh-TW" sz="3400" dirty="0" smtClean="0">
                <a:effectLst/>
              </a:rPr>
            </a:br>
            <a:r>
              <a:rPr lang="zh-TW" altLang="en-US" sz="3400" dirty="0" smtClean="0">
                <a:effectLst/>
              </a:rPr>
              <a:t> </a:t>
            </a:r>
            <a:r>
              <a:rPr lang="en-US" altLang="zh-TW" sz="3400" dirty="0">
                <a:effectLst/>
              </a:rPr>
              <a:t>requirement specification:</a:t>
            </a:r>
          </a:p>
          <a:p>
            <a:pPr marL="533400" indent="-533400">
              <a:lnSpc>
                <a:spcPct val="60000"/>
              </a:lnSpc>
              <a:buFont typeface="Monotype Sorts" pitchFamily="2" charset="2"/>
              <a:buNone/>
            </a:pPr>
            <a:r>
              <a:rPr lang="en-US" altLang="zh-TW" sz="2000" dirty="0">
                <a:effectLst/>
              </a:rPr>
              <a:t>  </a:t>
            </a:r>
            <a:endParaRPr lang="en-US" altLang="zh-TW" sz="3400" dirty="0">
              <a:effectLst/>
            </a:endParaRPr>
          </a:p>
          <a:p>
            <a:pPr marL="914400" lvl="1" indent="-457200">
              <a:buFont typeface="Monotype Sorts" pitchFamily="2" charset="2"/>
              <a:buAutoNum type="arabicPeriod"/>
            </a:pPr>
            <a:r>
              <a:rPr lang="zh-TW" altLang="en-US" dirty="0">
                <a:effectLst/>
              </a:rPr>
              <a:t>使用者必須為</a:t>
            </a:r>
            <a:r>
              <a:rPr lang="zh-TW" altLang="en-US" dirty="0">
                <a:solidFill>
                  <a:srgbClr val="FF0000"/>
                </a:solidFill>
                <a:effectLst/>
              </a:rPr>
              <a:t>單身人仕</a:t>
            </a:r>
          </a:p>
          <a:p>
            <a:pPr marL="914400" lvl="1" indent="-457200">
              <a:buFont typeface="Monotype Sorts" pitchFamily="2" charset="2"/>
              <a:buAutoNum type="arabicPeriod"/>
            </a:pPr>
            <a:r>
              <a:rPr lang="zh-TW" altLang="en-US" dirty="0">
                <a:effectLst/>
              </a:rPr>
              <a:t>使用者需要</a:t>
            </a:r>
            <a:r>
              <a:rPr lang="zh-TW" altLang="en-US" dirty="0">
                <a:solidFill>
                  <a:srgbClr val="FF0000"/>
                </a:solidFill>
                <a:effectLst/>
              </a:rPr>
              <a:t>輸入</a:t>
            </a:r>
            <a:r>
              <a:rPr lang="zh-TW" altLang="en-US" dirty="0">
                <a:effectLst/>
              </a:rPr>
              <a:t>：</a:t>
            </a:r>
            <a:r>
              <a:rPr lang="zh-TW" altLang="en-US" dirty="0">
                <a:solidFill>
                  <a:srgbClr val="FF0000"/>
                </a:solidFill>
                <a:effectLst/>
              </a:rPr>
              <a:t>收入</a:t>
            </a:r>
            <a:r>
              <a:rPr lang="zh-TW" altLang="en-US" dirty="0">
                <a:effectLst/>
              </a:rPr>
              <a:t>及受供養</a:t>
            </a:r>
            <a:r>
              <a:rPr lang="zh-TW" altLang="en-US" dirty="0">
                <a:solidFill>
                  <a:srgbClr val="FF0000"/>
                </a:solidFill>
                <a:effectLst/>
              </a:rPr>
              <a:t>父母</a:t>
            </a:r>
            <a:r>
              <a:rPr lang="zh-TW" altLang="en-US" dirty="0">
                <a:effectLst/>
              </a:rPr>
              <a:t>人數</a:t>
            </a:r>
          </a:p>
          <a:p>
            <a:pPr marL="914400" lvl="1" indent="-457200">
              <a:buFont typeface="Monotype Sorts" pitchFamily="2" charset="2"/>
              <a:buAutoNum type="arabicPeriod"/>
            </a:pPr>
            <a:r>
              <a:rPr lang="zh-TW" altLang="en-US" dirty="0">
                <a:effectLst/>
              </a:rPr>
              <a:t>計算：個人及父母</a:t>
            </a:r>
            <a:r>
              <a:rPr lang="zh-TW" altLang="en-US" dirty="0">
                <a:solidFill>
                  <a:srgbClr val="FF0000"/>
                </a:solidFill>
                <a:effectLst/>
              </a:rPr>
              <a:t>免稅額</a:t>
            </a:r>
          </a:p>
          <a:p>
            <a:pPr marL="914400" lvl="1" indent="-457200">
              <a:buFont typeface="Monotype Sorts" pitchFamily="2" charset="2"/>
              <a:buAutoNum type="arabicPeriod"/>
            </a:pPr>
            <a:r>
              <a:rPr lang="zh-TW" altLang="en-US" dirty="0">
                <a:effectLst/>
              </a:rPr>
              <a:t>計算：</a:t>
            </a:r>
            <a:r>
              <a:rPr lang="zh-TW" altLang="en-US" sz="3000" dirty="0">
                <a:solidFill>
                  <a:srgbClr val="FF0000"/>
                </a:solidFill>
                <a:effectLst/>
              </a:rPr>
              <a:t>累進稅</a:t>
            </a:r>
            <a:r>
              <a:rPr lang="zh-TW" altLang="en-US" sz="3000" dirty="0">
                <a:effectLst/>
              </a:rPr>
              <a:t>及</a:t>
            </a:r>
            <a:r>
              <a:rPr lang="zh-TW" altLang="en-US" dirty="0">
                <a:solidFill>
                  <a:srgbClr val="FF0000"/>
                </a:solidFill>
                <a:effectLst/>
              </a:rPr>
              <a:t>標準稅</a:t>
            </a:r>
          </a:p>
          <a:p>
            <a:pPr marL="914400" lvl="1" indent="-457200">
              <a:buFont typeface="Monotype Sorts" pitchFamily="2" charset="2"/>
              <a:buAutoNum type="arabicPeriod"/>
            </a:pPr>
            <a:r>
              <a:rPr lang="zh-TW" altLang="en-US" dirty="0">
                <a:effectLst/>
              </a:rPr>
              <a:t>計算：</a:t>
            </a:r>
            <a:r>
              <a:rPr lang="zh-TW" altLang="en-US" dirty="0">
                <a:solidFill>
                  <a:srgbClr val="FF0000"/>
                </a:solidFill>
                <a:effectLst/>
              </a:rPr>
              <a:t>薪俸</a:t>
            </a:r>
            <a:r>
              <a:rPr lang="zh-TW" altLang="en-US" dirty="0" smtClean="0">
                <a:solidFill>
                  <a:srgbClr val="FF0000"/>
                </a:solidFill>
                <a:effectLst/>
              </a:rPr>
              <a:t>稅</a:t>
            </a:r>
            <a:r>
              <a:rPr lang="en-US" altLang="zh-TW" dirty="0" smtClean="0">
                <a:solidFill>
                  <a:srgbClr val="00B050"/>
                </a:solidFill>
                <a:effectLst/>
              </a:rPr>
              <a:t>(</a:t>
            </a:r>
            <a:r>
              <a:rPr lang="zh-TW" altLang="en-US" dirty="0" smtClean="0">
                <a:solidFill>
                  <a:srgbClr val="00B050"/>
                </a:solidFill>
                <a:effectLst/>
              </a:rPr>
              <a:t>最少</a:t>
            </a:r>
            <a:r>
              <a:rPr lang="en-US" altLang="zh-TW" dirty="0" smtClean="0">
                <a:solidFill>
                  <a:srgbClr val="00B050"/>
                </a:solidFill>
                <a:effectLst/>
              </a:rPr>
              <a:t>)</a:t>
            </a:r>
            <a:endParaRPr lang="zh-TW" altLang="en-US" dirty="0">
              <a:solidFill>
                <a:srgbClr val="00B050"/>
              </a:solidFill>
              <a:effectLst/>
            </a:endParaRPr>
          </a:p>
          <a:p>
            <a:pPr marL="914400" lvl="1" indent="-457200">
              <a:buFont typeface="Monotype Sorts" pitchFamily="2" charset="2"/>
              <a:buAutoNum type="arabicPeriod"/>
            </a:pPr>
            <a:r>
              <a:rPr lang="zh-TW" altLang="en-US" dirty="0">
                <a:effectLst/>
              </a:rPr>
              <a:t>輸出結果：3,4,5</a:t>
            </a:r>
          </a:p>
        </p:txBody>
      </p:sp>
      <p:sp>
        <p:nvSpPr>
          <p:cNvPr id="7" name="矩形 6"/>
          <p:cNvSpPr/>
          <p:nvPr/>
        </p:nvSpPr>
        <p:spPr>
          <a:xfrm>
            <a:off x="7465297" y="-387424"/>
            <a:ext cx="1247457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TW" sz="16000" kern="0" dirty="0">
                <a:solidFill>
                  <a:srgbClr val="FF0000"/>
                </a:solidFill>
                <a:effectLst/>
                <a:latin typeface="Highlight LET" pitchFamily="2" charset="0"/>
                <a:ea typeface="新細明體"/>
              </a:rPr>
              <a:t>?</a:t>
            </a:r>
            <a:endParaRPr lang="zh-TW" altLang="en-US" sz="16000" dirty="0">
              <a:solidFill>
                <a:srgbClr val="FF0000"/>
              </a:solidFill>
              <a:latin typeface="Highlight LET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C:\Documents and Settings\szeto\My Documents\My Pictures\input_output_arrow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1765" y="3645024"/>
            <a:ext cx="1819559" cy="202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zh-TW" altLang="en-US"/>
              <a:t> </a:t>
            </a:r>
            <a:fld id="{8EC5349C-2506-457A-930C-8578A085D80C}" type="slidenum">
              <a:rPr lang="zh-TW" altLang="en-US"/>
              <a:pPr/>
              <a:t>7</a:t>
            </a:fld>
            <a:endParaRPr lang="en-US" altLang="zh-TW"/>
          </a:p>
        </p:txBody>
      </p:sp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19100"/>
            <a:ext cx="7772400" cy="800100"/>
          </a:xfrm>
        </p:spPr>
        <p:txBody>
          <a:bodyPr/>
          <a:lstStyle/>
          <a:p>
            <a:r>
              <a:rPr lang="en-US" altLang="zh-TW" dirty="0">
                <a:effectLst/>
              </a:rPr>
              <a:t>2.</a:t>
            </a:r>
            <a:r>
              <a:rPr lang="zh-TW" altLang="en-US" dirty="0">
                <a:effectLst/>
                <a:latin typeface="王漢宗波卡體一空陰" pitchFamily="18" charset="-120"/>
                <a:ea typeface="王漢宗波卡體一空陰" pitchFamily="18" charset="-120"/>
              </a:rPr>
              <a:t>分析問題 </a:t>
            </a:r>
            <a:r>
              <a:rPr lang="en-US" altLang="zh-TW" dirty="0">
                <a:solidFill>
                  <a:srgbClr val="FF0000"/>
                </a:solidFill>
                <a:effectLst/>
              </a:rPr>
              <a:t>Problem Analysis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2057400"/>
            <a:ext cx="7772400" cy="3352800"/>
          </a:xfrm>
        </p:spPr>
        <p:txBody>
          <a:bodyPr/>
          <a:lstStyle/>
          <a:p>
            <a:pPr>
              <a:buFontTx/>
              <a:buNone/>
            </a:pPr>
            <a:r>
              <a:rPr lang="zh-TW" altLang="en-US" sz="3600" dirty="0">
                <a:effectLst/>
              </a:rPr>
              <a:t>辨識 </a:t>
            </a:r>
            <a:r>
              <a:rPr lang="en-US" altLang="zh-TW" sz="3600" dirty="0">
                <a:effectLst/>
              </a:rPr>
              <a:t>identify </a:t>
            </a:r>
            <a:r>
              <a:rPr lang="zh-TW" altLang="en-US" sz="3600" dirty="0">
                <a:effectLst/>
              </a:rPr>
              <a:t>以下各項:</a:t>
            </a:r>
          </a:p>
          <a:p>
            <a:pPr>
              <a:buFontTx/>
              <a:buNone/>
            </a:pPr>
            <a:endParaRPr lang="en-US" altLang="zh-TW" dirty="0" smtClean="0">
              <a:effectLst/>
            </a:endParaRPr>
          </a:p>
          <a:p>
            <a:pPr>
              <a:buFontTx/>
              <a:buNone/>
            </a:pPr>
            <a:r>
              <a:rPr lang="en-US" altLang="zh-TW" dirty="0" smtClean="0">
                <a:effectLst/>
              </a:rPr>
              <a:t>1</a:t>
            </a:r>
            <a:r>
              <a:rPr lang="en-US" altLang="zh-TW" dirty="0">
                <a:effectLst/>
              </a:rPr>
              <a:t>. </a:t>
            </a:r>
            <a:r>
              <a:rPr lang="zh-TW" altLang="en-US" dirty="0">
                <a:solidFill>
                  <a:srgbClr val="FF0000"/>
                </a:solidFill>
                <a:effectLst/>
              </a:rPr>
              <a:t>輸入</a:t>
            </a:r>
            <a:r>
              <a:rPr lang="en-US" altLang="zh-TW" dirty="0">
                <a:solidFill>
                  <a:srgbClr val="00B050"/>
                </a:solidFill>
                <a:effectLst/>
              </a:rPr>
              <a:t>inputs</a:t>
            </a:r>
            <a:r>
              <a:rPr lang="en-US" altLang="zh-TW" dirty="0">
                <a:effectLst/>
              </a:rPr>
              <a:t>、</a:t>
            </a:r>
            <a:r>
              <a:rPr lang="zh-TW" altLang="en-US" dirty="0">
                <a:solidFill>
                  <a:srgbClr val="FF0000"/>
                </a:solidFill>
                <a:effectLst/>
              </a:rPr>
              <a:t>格式</a:t>
            </a:r>
            <a:r>
              <a:rPr lang="en-US" altLang="zh-TW" dirty="0">
                <a:effectLst/>
              </a:rPr>
              <a:t>form</a:t>
            </a:r>
            <a:r>
              <a:rPr lang="en-US" altLang="zh-TW" dirty="0" smtClean="0">
                <a:effectLst/>
              </a:rPr>
              <a:t>、</a:t>
            </a:r>
            <a:r>
              <a:rPr lang="zh-TW" altLang="en-US" dirty="0" smtClean="0">
                <a:solidFill>
                  <a:srgbClr val="FF0000"/>
                </a:solidFill>
                <a:effectLst/>
              </a:rPr>
              <a:t>媒體</a:t>
            </a:r>
            <a:r>
              <a:rPr lang="en-US" altLang="zh-TW" dirty="0">
                <a:effectLst/>
              </a:rPr>
              <a:t>media;</a:t>
            </a:r>
          </a:p>
          <a:p>
            <a:pPr>
              <a:buFontTx/>
              <a:buNone/>
            </a:pPr>
            <a:r>
              <a:rPr lang="en-US" altLang="zh-TW" dirty="0">
                <a:effectLst/>
              </a:rPr>
              <a:t>2. </a:t>
            </a:r>
            <a:r>
              <a:rPr lang="zh-TW" altLang="en-US" dirty="0">
                <a:solidFill>
                  <a:srgbClr val="FF0000"/>
                </a:solidFill>
                <a:effectLst/>
              </a:rPr>
              <a:t>輸出</a:t>
            </a:r>
            <a:r>
              <a:rPr lang="en-US" altLang="zh-TW" dirty="0">
                <a:solidFill>
                  <a:srgbClr val="00B050"/>
                </a:solidFill>
                <a:effectLst/>
              </a:rPr>
              <a:t>outputs</a:t>
            </a:r>
            <a:r>
              <a:rPr lang="en-US" altLang="zh-TW" dirty="0">
                <a:effectLst/>
              </a:rPr>
              <a:t>、</a:t>
            </a:r>
            <a:r>
              <a:rPr lang="zh-TW" altLang="en-US" dirty="0">
                <a:solidFill>
                  <a:srgbClr val="FF0000"/>
                </a:solidFill>
                <a:effectLst/>
              </a:rPr>
              <a:t>格式</a:t>
            </a:r>
            <a:r>
              <a:rPr lang="en-US" altLang="zh-TW" dirty="0" smtClean="0">
                <a:effectLst/>
              </a:rPr>
              <a:t>、</a:t>
            </a:r>
            <a:r>
              <a:rPr lang="zh-TW" altLang="en-US" dirty="0" smtClean="0">
                <a:solidFill>
                  <a:srgbClr val="FF0000"/>
                </a:solidFill>
                <a:effectLst/>
              </a:rPr>
              <a:t>媒體</a:t>
            </a:r>
            <a:r>
              <a:rPr lang="en-US" altLang="zh-TW" dirty="0">
                <a:effectLst/>
              </a:rPr>
              <a:t>;</a:t>
            </a:r>
          </a:p>
          <a:p>
            <a:pPr>
              <a:buFontTx/>
              <a:buNone/>
            </a:pPr>
            <a:r>
              <a:rPr lang="en-US" altLang="zh-TW" dirty="0">
                <a:effectLst/>
              </a:rPr>
              <a:t>3. </a:t>
            </a:r>
            <a:r>
              <a:rPr lang="zh-TW" altLang="en-US" dirty="0" smtClean="0">
                <a:solidFill>
                  <a:srgbClr val="FF0000"/>
                </a:solidFill>
                <a:effectLst/>
              </a:rPr>
              <a:t>限制</a:t>
            </a:r>
            <a:r>
              <a:rPr lang="en-US" altLang="zh-TW" dirty="0">
                <a:solidFill>
                  <a:srgbClr val="00B050"/>
                </a:solidFill>
                <a:effectLst/>
              </a:rPr>
              <a:t>constraints</a:t>
            </a:r>
            <a:r>
              <a:rPr lang="en-US" altLang="zh-TW" dirty="0">
                <a:effectLst/>
              </a:rPr>
              <a:t> 、</a:t>
            </a:r>
            <a:r>
              <a:rPr lang="zh-TW" altLang="en-US" dirty="0">
                <a:solidFill>
                  <a:srgbClr val="FF0000"/>
                </a:solidFill>
                <a:effectLst/>
              </a:rPr>
              <a:t>情況</a:t>
            </a:r>
            <a:r>
              <a:rPr lang="en-US" altLang="zh-TW" dirty="0">
                <a:effectLst/>
              </a:rPr>
              <a:t>、</a:t>
            </a:r>
            <a:r>
              <a:rPr lang="zh-TW" altLang="en-US" dirty="0">
                <a:solidFill>
                  <a:srgbClr val="FF0000"/>
                </a:solidFill>
                <a:effectLst/>
              </a:rPr>
              <a:t>條件</a:t>
            </a:r>
            <a:r>
              <a:rPr lang="en-US" altLang="zh-TW" dirty="0">
                <a:effectLst/>
              </a:rPr>
              <a:t>;</a:t>
            </a:r>
          </a:p>
          <a:p>
            <a:pPr>
              <a:buFontTx/>
              <a:buNone/>
            </a:pPr>
            <a:r>
              <a:rPr lang="en-US" altLang="zh-TW" dirty="0">
                <a:effectLst/>
              </a:rPr>
              <a:t>4. </a:t>
            </a:r>
            <a:r>
              <a:rPr lang="zh-TW" altLang="en-US" dirty="0">
                <a:solidFill>
                  <a:srgbClr val="FF0000"/>
                </a:solidFill>
                <a:effectLst/>
              </a:rPr>
              <a:t>公式</a:t>
            </a:r>
            <a:r>
              <a:rPr lang="en-US" altLang="zh-TW" dirty="0">
                <a:solidFill>
                  <a:srgbClr val="00B050"/>
                </a:solidFill>
                <a:effectLst/>
              </a:rPr>
              <a:t>Formulas</a:t>
            </a:r>
            <a:r>
              <a:rPr lang="en-US" altLang="zh-TW" dirty="0">
                <a:effectLst/>
              </a:rPr>
              <a:t> or </a:t>
            </a:r>
            <a:r>
              <a:rPr lang="en-US" altLang="zh-TW" dirty="0">
                <a:solidFill>
                  <a:srgbClr val="00B050"/>
                </a:solidFill>
                <a:effectLst/>
              </a:rPr>
              <a:t>equations</a:t>
            </a:r>
            <a:r>
              <a:rPr lang="en-US" altLang="zh-TW" dirty="0">
                <a:effectLst/>
              </a:rPr>
              <a:t>.</a:t>
            </a:r>
          </a:p>
        </p:txBody>
      </p:sp>
      <p:pic>
        <p:nvPicPr>
          <p:cNvPr id="6" name="Picture 2" descr="C:\Documents and Settings\szeto\My Documents\My Pictures\text-fil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414" y="5229200"/>
            <a:ext cx="1628800" cy="16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Documents and Settings\szeto\My Documents\My Pictures\analys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877" y="1313924"/>
            <a:ext cx="2995970" cy="1755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zh-TW" altLang="en-US"/>
              <a:t> </a:t>
            </a:r>
            <a:fld id="{3FDB4BEE-8389-4F2B-AFA9-DD1303FDDEF0}" type="slidenum">
              <a:rPr lang="zh-TW" altLang="en-US"/>
              <a:pPr/>
              <a:t>8</a:t>
            </a:fld>
            <a:endParaRPr lang="en-US" altLang="zh-TW"/>
          </a:p>
        </p:txBody>
      </p:sp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19100"/>
            <a:ext cx="7772400" cy="952500"/>
          </a:xfrm>
        </p:spPr>
        <p:txBody>
          <a:bodyPr/>
          <a:lstStyle/>
          <a:p>
            <a:r>
              <a:rPr lang="en-US" altLang="zh-TW">
                <a:effectLst/>
              </a:rPr>
              <a:t>2.</a:t>
            </a:r>
            <a:r>
              <a:rPr lang="zh-TW" altLang="en-US">
                <a:effectLst/>
              </a:rPr>
              <a:t>分析問題 (續)</a:t>
            </a:r>
            <a:endParaRPr lang="en-US" altLang="zh-TW">
              <a:effectLst/>
            </a:endParaRP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044700"/>
            <a:ext cx="7772400" cy="4432300"/>
          </a:xfrm>
        </p:spPr>
        <p:txBody>
          <a:bodyPr/>
          <a:lstStyle/>
          <a:p>
            <a:pPr marL="1327150" indent="-1327150">
              <a:buFontTx/>
              <a:buNone/>
            </a:pPr>
            <a:r>
              <a:rPr lang="zh-TW" altLang="en-US" dirty="0">
                <a:effectLst/>
              </a:rPr>
              <a:t>以計算薪俸稅為例</a:t>
            </a:r>
            <a:r>
              <a:rPr lang="en-US" altLang="zh-TW" dirty="0">
                <a:effectLst/>
              </a:rPr>
              <a:t>:</a:t>
            </a:r>
          </a:p>
          <a:p>
            <a:pPr marL="1327150" indent="-1327150">
              <a:buFontTx/>
              <a:buNone/>
            </a:pPr>
            <a:r>
              <a:rPr lang="en-US" altLang="zh-TW" dirty="0">
                <a:effectLst/>
              </a:rPr>
              <a:t>1. </a:t>
            </a:r>
            <a:r>
              <a:rPr lang="zh-TW" altLang="en-US" dirty="0">
                <a:solidFill>
                  <a:srgbClr val="FF0000"/>
                </a:solidFill>
                <a:effectLst/>
              </a:rPr>
              <a:t>輸入</a:t>
            </a:r>
            <a:r>
              <a:rPr lang="zh-TW" altLang="en-US" dirty="0">
                <a:effectLst/>
              </a:rPr>
              <a:t> – 個人收入、受供養父母人數 </a:t>
            </a:r>
            <a:br>
              <a:rPr lang="zh-TW" altLang="en-US" dirty="0">
                <a:effectLst/>
              </a:rPr>
            </a:br>
            <a:r>
              <a:rPr lang="zh-TW" altLang="en-US" dirty="0">
                <a:solidFill>
                  <a:srgbClr val="00CCFF"/>
                </a:solidFill>
                <a:effectLst/>
              </a:rPr>
              <a:t>(鍵盤輸入)</a:t>
            </a:r>
            <a:endParaRPr lang="en-US" altLang="zh-TW" dirty="0">
              <a:solidFill>
                <a:srgbClr val="00CCFF"/>
              </a:solidFill>
              <a:effectLst/>
            </a:endParaRPr>
          </a:p>
          <a:p>
            <a:pPr marL="1327150" indent="-1327150">
              <a:buFontTx/>
              <a:buNone/>
            </a:pPr>
            <a:r>
              <a:rPr lang="en-US" altLang="zh-TW" dirty="0">
                <a:effectLst/>
              </a:rPr>
              <a:t>2. </a:t>
            </a:r>
            <a:r>
              <a:rPr lang="zh-TW" altLang="en-US" dirty="0">
                <a:solidFill>
                  <a:srgbClr val="FF0000"/>
                </a:solidFill>
                <a:effectLst/>
              </a:rPr>
              <a:t>輸出</a:t>
            </a:r>
            <a:r>
              <a:rPr lang="zh-TW" altLang="en-US" dirty="0">
                <a:effectLst/>
              </a:rPr>
              <a:t> </a:t>
            </a:r>
            <a:r>
              <a:rPr lang="zh-TW" altLang="en-US" dirty="0" smtClean="0">
                <a:effectLst/>
              </a:rPr>
              <a:t>– </a:t>
            </a:r>
            <a:r>
              <a:rPr lang="zh-TW" altLang="en-US" dirty="0">
                <a:effectLst/>
              </a:rPr>
              <a:t>應課稅入息、個人、父母免稅額、</a:t>
            </a:r>
            <a:r>
              <a:rPr lang="zh-TW" altLang="en-US" sz="3400" dirty="0">
                <a:effectLst/>
              </a:rPr>
              <a:t>累進稅</a:t>
            </a:r>
            <a:r>
              <a:rPr lang="zh-TW" altLang="en-US" dirty="0">
                <a:effectLst/>
              </a:rPr>
              <a:t>、標準稅、薪俸稅</a:t>
            </a:r>
            <a:endParaRPr lang="en-US" altLang="zh-TW" dirty="0">
              <a:effectLst/>
            </a:endParaRPr>
          </a:p>
          <a:p>
            <a:pPr marL="1327150" indent="-1327150">
              <a:buNone/>
            </a:pPr>
            <a:r>
              <a:rPr lang="en-US" altLang="zh-TW" dirty="0">
                <a:effectLst/>
              </a:rPr>
              <a:t>3. </a:t>
            </a:r>
            <a:r>
              <a:rPr lang="zh-TW" altLang="en-US" dirty="0">
                <a:solidFill>
                  <a:srgbClr val="FF0000"/>
                </a:solidFill>
                <a:effectLst/>
              </a:rPr>
              <a:t>限制</a:t>
            </a:r>
            <a:r>
              <a:rPr lang="zh-TW" altLang="en-US" dirty="0">
                <a:effectLst/>
              </a:rPr>
              <a:t> </a:t>
            </a:r>
            <a:r>
              <a:rPr lang="zh-TW" altLang="en-US" dirty="0" smtClean="0">
                <a:effectLst/>
              </a:rPr>
              <a:t>– 個人收入  </a:t>
            </a:r>
            <a:r>
              <a:rPr lang="zh-TW" altLang="en-US" dirty="0" smtClean="0">
                <a:solidFill>
                  <a:srgbClr val="92D050"/>
                </a:solidFill>
                <a:effectLst/>
              </a:rPr>
              <a:t>$0 </a:t>
            </a:r>
            <a:r>
              <a:rPr lang="zh-TW" altLang="en-US" dirty="0" smtClean="0">
                <a:solidFill>
                  <a:srgbClr val="92D050"/>
                </a:solidFill>
                <a:effectLst/>
                <a:sym typeface="Symbol"/>
              </a:rPr>
              <a:t> </a:t>
            </a:r>
            <a:r>
              <a:rPr lang="zh-TW" altLang="en-US" dirty="0" smtClean="0">
                <a:solidFill>
                  <a:srgbClr val="92D050"/>
                </a:solidFill>
                <a:effectLst/>
              </a:rPr>
              <a:t>$</a:t>
            </a:r>
            <a:r>
              <a:rPr lang="en-US" altLang="zh-TW" dirty="0" smtClean="0">
                <a:solidFill>
                  <a:srgbClr val="92D050"/>
                </a:solidFill>
                <a:effectLst/>
              </a:rPr>
              <a:t>1,000,000</a:t>
            </a:r>
            <a:r>
              <a:rPr lang="en-US" altLang="zh-TW" dirty="0" smtClean="0">
                <a:effectLst/>
              </a:rPr>
              <a:t>、</a:t>
            </a:r>
            <a:r>
              <a:rPr lang="en-US" altLang="zh-TW" dirty="0">
                <a:effectLst/>
              </a:rPr>
              <a:t/>
            </a:r>
            <a:br>
              <a:rPr lang="en-US" altLang="zh-TW" dirty="0">
                <a:effectLst/>
              </a:rPr>
            </a:br>
            <a:r>
              <a:rPr lang="zh-TW" altLang="en-US" dirty="0" smtClean="0">
                <a:effectLst/>
              </a:rPr>
              <a:t>受</a:t>
            </a:r>
            <a:r>
              <a:rPr lang="zh-TW" altLang="en-US" dirty="0">
                <a:effectLst/>
              </a:rPr>
              <a:t>供養父母</a:t>
            </a:r>
            <a:r>
              <a:rPr lang="zh-TW" altLang="en-US" dirty="0" smtClean="0">
                <a:effectLst/>
              </a:rPr>
              <a:t>人數</a:t>
            </a:r>
            <a:r>
              <a:rPr lang="zh-TW" altLang="en-US" dirty="0">
                <a:effectLst/>
                <a:sym typeface="Symbol" pitchFamily="18" charset="2"/>
              </a:rPr>
              <a:t> </a:t>
            </a:r>
            <a:r>
              <a:rPr lang="en-US" altLang="zh-TW" dirty="0" smtClean="0">
                <a:solidFill>
                  <a:srgbClr val="92D050"/>
                </a:solidFill>
                <a:effectLst/>
                <a:sym typeface="Symbol" pitchFamily="18" charset="2"/>
              </a:rPr>
              <a:t>0</a:t>
            </a:r>
            <a:r>
              <a:rPr lang="zh-TW" altLang="en-US" dirty="0" smtClean="0">
                <a:solidFill>
                  <a:srgbClr val="92D050"/>
                </a:solidFill>
                <a:effectLst/>
                <a:sym typeface="Symbol"/>
              </a:rPr>
              <a:t></a:t>
            </a:r>
            <a:r>
              <a:rPr lang="zh-TW" altLang="en-US" dirty="0" smtClean="0">
                <a:solidFill>
                  <a:srgbClr val="92D050"/>
                </a:solidFill>
                <a:effectLst/>
                <a:sym typeface="Symbol" pitchFamily="18" charset="2"/>
              </a:rPr>
              <a:t>4</a:t>
            </a:r>
            <a:endParaRPr lang="en-US" altLang="zh-TW" dirty="0">
              <a:solidFill>
                <a:srgbClr val="92D050"/>
              </a:solidFill>
              <a:effectLst/>
            </a:endParaRPr>
          </a:p>
          <a:p>
            <a:pPr marL="1327150" indent="-1327150">
              <a:buFont typeface="Monotype Sorts" pitchFamily="2" charset="2"/>
              <a:buNone/>
            </a:pPr>
            <a:r>
              <a:rPr lang="en-US" altLang="zh-TW" dirty="0">
                <a:effectLst/>
              </a:rPr>
              <a:t>4. </a:t>
            </a:r>
            <a:r>
              <a:rPr lang="zh-TW" altLang="en-US" dirty="0">
                <a:solidFill>
                  <a:srgbClr val="FF0000"/>
                </a:solidFill>
                <a:effectLst/>
              </a:rPr>
              <a:t>公式</a:t>
            </a:r>
            <a:r>
              <a:rPr lang="zh-TW" altLang="en-US" dirty="0">
                <a:effectLst/>
              </a:rPr>
              <a:t> – 見</a:t>
            </a:r>
            <a:r>
              <a:rPr lang="en-US" altLang="zh-TW" dirty="0">
                <a:solidFill>
                  <a:srgbClr val="92D050"/>
                </a:solidFill>
                <a:effectLst/>
              </a:rPr>
              <a:t>p.3-5</a:t>
            </a:r>
          </a:p>
        </p:txBody>
      </p:sp>
      <p:pic>
        <p:nvPicPr>
          <p:cNvPr id="6" name="Picture 3" descr="C:\Documents and Settings\szeto\My Documents\My Pictures\analys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7037" y="188640"/>
            <a:ext cx="2995970" cy="1755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zh-TW" altLang="en-US"/>
              <a:t> </a:t>
            </a:r>
            <a:fld id="{8C7ED25B-DE36-46EE-BBFC-1335416A6B19}" type="slidenum">
              <a:rPr lang="zh-TW" altLang="en-US"/>
              <a:pPr/>
              <a:t>9</a:t>
            </a:fld>
            <a:endParaRPr lang="en-US" altLang="zh-TW"/>
          </a:p>
        </p:txBody>
      </p:sp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19100"/>
            <a:ext cx="7772400" cy="800100"/>
          </a:xfrm>
        </p:spPr>
        <p:txBody>
          <a:bodyPr/>
          <a:lstStyle/>
          <a:p>
            <a:r>
              <a:rPr lang="en-US" altLang="zh-TW" dirty="0">
                <a:effectLst/>
              </a:rPr>
              <a:t>3.</a:t>
            </a:r>
            <a:r>
              <a:rPr lang="zh-TW" altLang="en-US" dirty="0">
                <a:solidFill>
                  <a:srgbClr val="FF0000"/>
                </a:solidFill>
                <a:effectLst/>
                <a:latin typeface="王漢宗波卡體一空陰" pitchFamily="18" charset="-120"/>
                <a:ea typeface="王漢宗波卡體一空陰" pitchFamily="18" charset="-120"/>
              </a:rPr>
              <a:t>設計算法</a:t>
            </a:r>
            <a:r>
              <a:rPr lang="zh-TW" altLang="en-US" dirty="0">
                <a:effectLst/>
              </a:rPr>
              <a:t> </a:t>
            </a:r>
            <a:r>
              <a:rPr lang="en-US" altLang="zh-TW" dirty="0">
                <a:solidFill>
                  <a:srgbClr val="00B050"/>
                </a:solidFill>
                <a:effectLst/>
              </a:rPr>
              <a:t>Algorithm Design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044700"/>
            <a:ext cx="7239000" cy="4114800"/>
          </a:xfrm>
        </p:spPr>
        <p:txBody>
          <a:bodyPr/>
          <a:lstStyle/>
          <a:p>
            <a:pPr marL="609600" indent="-609600">
              <a:buFont typeface="Monotype Sorts" pitchFamily="2" charset="2"/>
              <a:buNone/>
            </a:pPr>
            <a:r>
              <a:rPr lang="zh-TW" altLang="en-US" dirty="0">
                <a:effectLst/>
              </a:rPr>
              <a:t>算法是一連串(有限)的</a:t>
            </a:r>
            <a:r>
              <a:rPr lang="zh-TW" altLang="en-AU" dirty="0">
                <a:solidFill>
                  <a:srgbClr val="FF0000"/>
                </a:solidFill>
                <a:effectLst/>
                <a:ea typeface="全真粗黑體" charset="-120"/>
              </a:rPr>
              <a:t>步驟</a:t>
            </a:r>
          </a:p>
          <a:p>
            <a:pPr marL="609600" indent="-609600"/>
            <a:r>
              <a:rPr lang="zh-TW" altLang="en-AU" dirty="0">
                <a:solidFill>
                  <a:srgbClr val="000000"/>
                </a:solidFill>
                <a:effectLst/>
                <a:ea typeface="全真粗黑體" charset="-120"/>
              </a:rPr>
              <a:t>當被</a:t>
            </a:r>
            <a:r>
              <a:rPr lang="zh-TW" altLang="en-AU" dirty="0">
                <a:solidFill>
                  <a:srgbClr val="FF0000"/>
                </a:solidFill>
                <a:effectLst/>
                <a:ea typeface="全真粗黑體" charset="-120"/>
              </a:rPr>
              <a:t>執行</a:t>
            </a:r>
            <a:r>
              <a:rPr lang="zh-TW" altLang="en-AU" dirty="0">
                <a:solidFill>
                  <a:srgbClr val="000000"/>
                </a:solidFill>
                <a:effectLst/>
                <a:ea typeface="全真粗黑體" charset="-120"/>
              </a:rPr>
              <a:t>時</a:t>
            </a:r>
            <a:r>
              <a:rPr lang="zh-TW" altLang="en-AU" dirty="0" smtClean="0">
                <a:solidFill>
                  <a:srgbClr val="000000"/>
                </a:solidFill>
                <a:effectLst/>
                <a:ea typeface="全真粗黑體" charset="-120"/>
              </a:rPr>
              <a:t>，</a:t>
            </a:r>
            <a:r>
              <a:rPr lang="en-US" altLang="zh-TW" dirty="0" smtClean="0">
                <a:solidFill>
                  <a:srgbClr val="000000"/>
                </a:solidFill>
                <a:effectLst/>
                <a:ea typeface="全真粗黑體" charset="-120"/>
              </a:rPr>
              <a:t/>
            </a:r>
            <a:br>
              <a:rPr lang="en-US" altLang="zh-TW" dirty="0" smtClean="0">
                <a:solidFill>
                  <a:srgbClr val="000000"/>
                </a:solidFill>
                <a:effectLst/>
                <a:ea typeface="全真粗黑體" charset="-120"/>
              </a:rPr>
            </a:br>
            <a:r>
              <a:rPr lang="zh-TW" altLang="en-AU" dirty="0" smtClean="0">
                <a:solidFill>
                  <a:srgbClr val="000000"/>
                </a:solidFill>
                <a:effectLst/>
                <a:ea typeface="全真粗黑體" charset="-120"/>
              </a:rPr>
              <a:t>可以</a:t>
            </a:r>
            <a:r>
              <a:rPr lang="zh-TW" altLang="en-AU" dirty="0">
                <a:solidFill>
                  <a:srgbClr val="000000"/>
                </a:solidFill>
                <a:effectLst/>
                <a:ea typeface="全真粗黑體" charset="-120"/>
              </a:rPr>
              <a:t>提供</a:t>
            </a:r>
            <a:r>
              <a:rPr lang="zh-TW" altLang="en-AU" dirty="0">
                <a:solidFill>
                  <a:srgbClr val="00B050"/>
                </a:solidFill>
                <a:effectLst/>
                <a:latin typeface="王漢宗特圓體繁" pitchFamily="18" charset="-120"/>
                <a:ea typeface="王漢宗特圓體繁" pitchFamily="18" charset="-120"/>
              </a:rPr>
              <a:t>解決問題</a:t>
            </a:r>
            <a:r>
              <a:rPr lang="zh-TW" altLang="en-AU" dirty="0">
                <a:solidFill>
                  <a:srgbClr val="000000"/>
                </a:solidFill>
                <a:effectLst/>
                <a:ea typeface="全真粗黑體" charset="-120"/>
              </a:rPr>
              <a:t>的</a:t>
            </a:r>
            <a:r>
              <a:rPr lang="zh-TW" altLang="en-AU" dirty="0" smtClean="0">
                <a:solidFill>
                  <a:srgbClr val="FF0000"/>
                </a:solidFill>
                <a:effectLst/>
                <a:ea typeface="全真粗黑體" charset="-120"/>
              </a:rPr>
              <a:t>方案</a:t>
            </a:r>
            <a:r>
              <a:rPr lang="en-US" altLang="zh-TW" dirty="0" smtClean="0">
                <a:solidFill>
                  <a:srgbClr val="FF0000"/>
                </a:solidFill>
                <a:effectLst/>
                <a:ea typeface="全真粗黑體" charset="-120"/>
              </a:rPr>
              <a:t/>
            </a:r>
            <a:br>
              <a:rPr lang="en-US" altLang="zh-TW" dirty="0" smtClean="0">
                <a:solidFill>
                  <a:srgbClr val="FF0000"/>
                </a:solidFill>
                <a:effectLst/>
                <a:ea typeface="全真粗黑體" charset="-120"/>
              </a:rPr>
            </a:br>
            <a:r>
              <a:rPr lang="en-US" altLang="zh-TW" dirty="0" smtClean="0">
                <a:solidFill>
                  <a:srgbClr val="00CCFF"/>
                </a:solidFill>
                <a:effectLst/>
                <a:ea typeface="全真粗黑體" charset="-120"/>
              </a:rPr>
              <a:t>e.g. sorting, searching</a:t>
            </a:r>
            <a:endParaRPr lang="zh-TW" altLang="en-US" dirty="0">
              <a:solidFill>
                <a:srgbClr val="00CCFF"/>
              </a:solidFill>
              <a:effectLst/>
            </a:endParaRPr>
          </a:p>
          <a:p>
            <a:pPr marL="609600" indent="-609600"/>
            <a:r>
              <a:rPr lang="zh-TW" altLang="en-US" dirty="0">
                <a:effectLst/>
              </a:rPr>
              <a:t>把</a:t>
            </a:r>
            <a:r>
              <a:rPr lang="zh-TW" altLang="en-US" dirty="0">
                <a:solidFill>
                  <a:srgbClr val="FF0000"/>
                </a:solidFill>
                <a:effectLst/>
              </a:rPr>
              <a:t>輸入</a:t>
            </a:r>
            <a:r>
              <a:rPr lang="zh-TW" altLang="en-US" dirty="0">
                <a:effectLst/>
              </a:rPr>
              <a:t>值</a:t>
            </a:r>
            <a:r>
              <a:rPr lang="zh-TW" altLang="en-US" dirty="0">
                <a:solidFill>
                  <a:srgbClr val="00B050"/>
                </a:solidFill>
                <a:effectLst/>
              </a:rPr>
              <a:t>轉化</a:t>
            </a:r>
            <a:r>
              <a:rPr lang="zh-TW" altLang="en-US" dirty="0">
                <a:effectLst/>
              </a:rPr>
              <a:t>為</a:t>
            </a:r>
            <a:r>
              <a:rPr lang="zh-TW" altLang="en-US" dirty="0">
                <a:solidFill>
                  <a:srgbClr val="FF0000"/>
                </a:solidFill>
                <a:effectLst/>
              </a:rPr>
              <a:t>輸出</a:t>
            </a:r>
            <a:r>
              <a:rPr lang="zh-TW" altLang="en-US" dirty="0">
                <a:effectLst/>
              </a:rPr>
              <a:t>值</a:t>
            </a:r>
            <a:endParaRPr lang="en-US" altLang="zh-TW" dirty="0">
              <a:effectLst/>
            </a:endParaRPr>
          </a:p>
        </p:txBody>
      </p:sp>
      <p:pic>
        <p:nvPicPr>
          <p:cNvPr id="130050" name="Picture 2" descr="I:\flash-cal\pict\5\penci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78" y="1196752"/>
            <a:ext cx="1704347" cy="1661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052" name="Picture 4" descr="I:\Notes\question-bank\gif&amp;swf\hcf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766" y="3366143"/>
            <a:ext cx="2852599" cy="3020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zh-TW" altLang="en-US"/>
              <a:t> </a:t>
            </a:r>
            <a:fld id="{27E2FEAC-D572-4154-BEA5-3ED4C2317EC9}" type="slidenum">
              <a:rPr lang="zh-TW" altLang="en-US"/>
              <a:pPr/>
              <a:t>10</a:t>
            </a:fld>
            <a:endParaRPr lang="en-US" altLang="zh-TW"/>
          </a:p>
        </p:txBody>
      </p:sp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19100"/>
            <a:ext cx="7772400" cy="800100"/>
          </a:xfrm>
        </p:spPr>
        <p:txBody>
          <a:bodyPr/>
          <a:lstStyle/>
          <a:p>
            <a:r>
              <a:rPr lang="en-US" altLang="zh-TW">
                <a:effectLst/>
              </a:rPr>
              <a:t>3.</a:t>
            </a:r>
            <a:r>
              <a:rPr lang="zh-TW" altLang="en-US">
                <a:effectLst/>
              </a:rPr>
              <a:t>設計算法 </a:t>
            </a:r>
            <a:r>
              <a:rPr lang="en-US" altLang="zh-TW">
                <a:effectLst/>
              </a:rPr>
              <a:t>(</a:t>
            </a:r>
            <a:r>
              <a:rPr lang="zh-TW" altLang="en-US">
                <a:effectLst/>
              </a:rPr>
              <a:t>續)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044700"/>
            <a:ext cx="7772400" cy="4264620"/>
          </a:xfrm>
        </p:spPr>
        <p:txBody>
          <a:bodyPr/>
          <a:lstStyle/>
          <a:p>
            <a:pPr>
              <a:buFontTx/>
              <a:buNone/>
            </a:pPr>
            <a:r>
              <a:rPr lang="zh-TW" altLang="en-US" dirty="0">
                <a:effectLst/>
              </a:rPr>
              <a:t>算法必須</a:t>
            </a:r>
            <a:r>
              <a:rPr lang="zh-TW" altLang="en-US" dirty="0">
                <a:solidFill>
                  <a:srgbClr val="00B050"/>
                </a:solidFill>
                <a:effectLst/>
              </a:rPr>
              <a:t>符合</a:t>
            </a:r>
            <a:r>
              <a:rPr lang="zh-TW" altLang="en-US" dirty="0">
                <a:effectLst/>
              </a:rPr>
              <a:t>以下</a:t>
            </a:r>
            <a:r>
              <a:rPr lang="zh-TW" altLang="en-US" dirty="0">
                <a:solidFill>
                  <a:srgbClr val="00B050"/>
                </a:solidFill>
                <a:effectLst/>
              </a:rPr>
              <a:t>條件</a:t>
            </a:r>
            <a:r>
              <a:rPr lang="en-US" altLang="zh-TW" dirty="0">
                <a:effectLst/>
              </a:rPr>
              <a:t>:</a:t>
            </a:r>
          </a:p>
          <a:p>
            <a:pPr>
              <a:buFontTx/>
              <a:buNone/>
            </a:pPr>
            <a:r>
              <a:rPr lang="en-US" altLang="zh-TW" dirty="0">
                <a:effectLst/>
              </a:rPr>
              <a:t>1.	</a:t>
            </a:r>
            <a:r>
              <a:rPr lang="zh-TW" altLang="en-US" dirty="0">
                <a:effectLst/>
                <a:latin typeface="王漢宗特圓體繁" pitchFamily="18" charset="-120"/>
                <a:ea typeface="王漢宗特圓體繁" pitchFamily="18" charset="-120"/>
              </a:rPr>
              <a:t>不含糊</a:t>
            </a:r>
            <a:r>
              <a:rPr lang="zh-TW" altLang="en-US" dirty="0">
                <a:effectLst/>
              </a:rPr>
              <a:t> </a:t>
            </a:r>
            <a:r>
              <a:rPr lang="en-US" altLang="zh-TW" dirty="0">
                <a:solidFill>
                  <a:srgbClr val="FF0000"/>
                </a:solidFill>
                <a:effectLst/>
              </a:rPr>
              <a:t>Unambiguousness</a:t>
            </a:r>
            <a:endParaRPr lang="en-US" altLang="zh-TW" dirty="0">
              <a:effectLst/>
            </a:endParaRPr>
          </a:p>
          <a:p>
            <a:pPr>
              <a:buFontTx/>
              <a:buNone/>
            </a:pPr>
            <a:r>
              <a:rPr lang="en-US" altLang="zh-TW" dirty="0">
                <a:effectLst/>
              </a:rPr>
              <a:t>2. </a:t>
            </a:r>
            <a:r>
              <a:rPr lang="zh-TW" altLang="en-US" dirty="0">
                <a:effectLst/>
                <a:latin typeface="王漢宗特圓體繁" pitchFamily="18" charset="-120"/>
                <a:ea typeface="王漢宗特圓體繁" pitchFamily="18" charset="-120"/>
              </a:rPr>
              <a:t>一般性</a:t>
            </a:r>
            <a:r>
              <a:rPr lang="zh-TW" altLang="en-US" dirty="0">
                <a:effectLst/>
              </a:rPr>
              <a:t> </a:t>
            </a:r>
            <a:r>
              <a:rPr lang="en-US" altLang="zh-TW" dirty="0">
                <a:solidFill>
                  <a:srgbClr val="FF0000"/>
                </a:solidFill>
                <a:effectLst/>
              </a:rPr>
              <a:t>Generality</a:t>
            </a:r>
          </a:p>
          <a:p>
            <a:pPr algn="ctr">
              <a:buFontTx/>
              <a:buNone/>
            </a:pPr>
            <a:r>
              <a:rPr lang="en-US" altLang="zh-TW" dirty="0">
                <a:effectLst/>
              </a:rPr>
              <a:t>1 </a:t>
            </a:r>
            <a:r>
              <a:rPr lang="zh-TW" altLang="en-US" dirty="0">
                <a:effectLst/>
              </a:rPr>
              <a:t>吋 = </a:t>
            </a:r>
            <a:r>
              <a:rPr lang="zh-TW" altLang="en-US" dirty="0">
                <a:solidFill>
                  <a:srgbClr val="FF3300"/>
                </a:solidFill>
                <a:effectLst/>
              </a:rPr>
              <a:t>2.54 </a:t>
            </a:r>
            <a:r>
              <a:rPr lang="en-US" altLang="zh-TW" dirty="0">
                <a:solidFill>
                  <a:srgbClr val="FF3300"/>
                </a:solidFill>
                <a:effectLst/>
              </a:rPr>
              <a:t>cm</a:t>
            </a:r>
            <a:r>
              <a:rPr lang="en-US" altLang="zh-TW" dirty="0">
                <a:effectLst/>
              </a:rPr>
              <a:t>,  n </a:t>
            </a:r>
            <a:r>
              <a:rPr lang="zh-TW" altLang="en-US" dirty="0">
                <a:effectLst/>
              </a:rPr>
              <a:t>吋</a:t>
            </a:r>
            <a:r>
              <a:rPr lang="en-US" altLang="zh-TW" dirty="0">
                <a:effectLst/>
              </a:rPr>
              <a:t>= ? </a:t>
            </a:r>
            <a:r>
              <a:rPr lang="en-US" altLang="zh-TW" dirty="0" smtClean="0">
                <a:effectLst/>
              </a:rPr>
              <a:t>Cm</a:t>
            </a:r>
          </a:p>
          <a:p>
            <a:pPr algn="ctr">
              <a:buFontTx/>
              <a:buNone/>
            </a:pPr>
            <a:r>
              <a:rPr lang="en-US" altLang="zh-TW" dirty="0" smtClean="0">
                <a:effectLst/>
                <a:latin typeface="Consolas" pitchFamily="49" charset="0"/>
                <a:cs typeface="Consolas" pitchFamily="49" charset="0"/>
              </a:rPr>
              <a:t>cm = </a:t>
            </a:r>
            <a:r>
              <a:rPr lang="en-US" altLang="zh-TW" dirty="0" smtClean="0">
                <a:solidFill>
                  <a:srgbClr val="FF0000"/>
                </a:solidFill>
                <a:effectLst/>
                <a:latin typeface="Consolas" pitchFamily="49" charset="0"/>
                <a:cs typeface="Consolas" pitchFamily="49" charset="0"/>
              </a:rPr>
              <a:t>2.54*</a:t>
            </a:r>
            <a:r>
              <a:rPr lang="en-US" altLang="zh-TW" dirty="0" smtClean="0">
                <a:effectLst/>
                <a:latin typeface="Consolas" pitchFamily="49" charset="0"/>
                <a:cs typeface="Consolas" pitchFamily="49" charset="0"/>
              </a:rPr>
              <a:t>inch;</a:t>
            </a:r>
            <a:endParaRPr lang="en-US" altLang="zh-TW" dirty="0">
              <a:effectLst/>
              <a:latin typeface="Consolas" pitchFamily="49" charset="0"/>
              <a:cs typeface="Consolas" pitchFamily="49" charset="0"/>
            </a:endParaRPr>
          </a:p>
          <a:p>
            <a:pPr>
              <a:buFontTx/>
              <a:buNone/>
            </a:pPr>
            <a:r>
              <a:rPr lang="en-US" altLang="zh-TW" dirty="0">
                <a:effectLst/>
              </a:rPr>
              <a:t>3. </a:t>
            </a:r>
            <a:r>
              <a:rPr lang="zh-TW" altLang="en-US" dirty="0">
                <a:effectLst/>
                <a:latin typeface="王漢宗特圓體繁" pitchFamily="18" charset="-120"/>
                <a:ea typeface="王漢宗特圓體繁" pitchFamily="18" charset="-120"/>
              </a:rPr>
              <a:t>正確</a:t>
            </a:r>
            <a:r>
              <a:rPr lang="zh-TW" altLang="en-US" dirty="0">
                <a:effectLst/>
              </a:rPr>
              <a:t> </a:t>
            </a:r>
            <a:r>
              <a:rPr lang="en-US" altLang="zh-TW" dirty="0">
                <a:solidFill>
                  <a:srgbClr val="FF0000"/>
                </a:solidFill>
                <a:effectLst/>
              </a:rPr>
              <a:t>Correctness</a:t>
            </a:r>
            <a:endParaRPr lang="en-US" altLang="zh-TW" dirty="0">
              <a:effectLst/>
            </a:endParaRPr>
          </a:p>
          <a:p>
            <a:pPr>
              <a:buFontTx/>
              <a:buNone/>
            </a:pPr>
            <a:r>
              <a:rPr lang="en-US" altLang="zh-TW" dirty="0">
                <a:effectLst/>
              </a:rPr>
              <a:t>4. </a:t>
            </a:r>
            <a:r>
              <a:rPr lang="zh-TW" altLang="en-US" dirty="0" smtClean="0">
                <a:effectLst/>
              </a:rPr>
              <a:t>在</a:t>
            </a:r>
            <a:r>
              <a:rPr lang="zh-TW" altLang="en-US" dirty="0" smtClean="0">
                <a:effectLst/>
                <a:latin typeface="王漢宗特圓體繁" pitchFamily="18" charset="-120"/>
                <a:ea typeface="王漢宗特圓體繁" pitchFamily="18" charset="-120"/>
              </a:rPr>
              <a:t>有限時間</a:t>
            </a:r>
            <a:r>
              <a:rPr lang="zh-TW" altLang="en-US" dirty="0" smtClean="0">
                <a:effectLst/>
              </a:rPr>
              <a:t>內 </a:t>
            </a:r>
            <a:r>
              <a:rPr lang="en-US" altLang="zh-TW" dirty="0" smtClean="0">
                <a:solidFill>
                  <a:srgbClr val="FF0000"/>
                </a:solidFill>
                <a:effectLst/>
              </a:rPr>
              <a:t>Finiteness </a:t>
            </a:r>
            <a:r>
              <a:rPr lang="zh-TW" altLang="en-US" dirty="0" smtClean="0">
                <a:effectLst/>
              </a:rPr>
              <a:t>輸出</a:t>
            </a:r>
            <a:r>
              <a:rPr lang="zh-TW" altLang="en-US" dirty="0" smtClean="0">
                <a:effectLst/>
                <a:latin typeface="王漢宗特圓體繁" pitchFamily="18" charset="-120"/>
                <a:ea typeface="王漢宗特圓體繁" pitchFamily="18" charset="-120"/>
              </a:rPr>
              <a:t>結果</a:t>
            </a:r>
            <a:r>
              <a:rPr lang="zh-TW" altLang="en-US" dirty="0" smtClean="0">
                <a:effectLst/>
              </a:rPr>
              <a:t> </a:t>
            </a:r>
            <a:endParaRPr lang="en-US" altLang="zh-TW" dirty="0">
              <a:effectLst/>
            </a:endParaRPr>
          </a:p>
        </p:txBody>
      </p:sp>
      <p:pic>
        <p:nvPicPr>
          <p:cNvPr id="6" name="Picture 2" descr="I:\flash-cal\pict\5\penci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78" y="1196752"/>
            <a:ext cx="1704347" cy="1661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zh-TW" altLang="en-US"/>
              <a:t> </a:t>
            </a:r>
            <a:fld id="{90117C50-7608-44DE-BC40-03C505C18885}" type="slidenum">
              <a:rPr lang="zh-TW" altLang="en-US"/>
              <a:pPr/>
              <a:t>11</a:t>
            </a:fld>
            <a:endParaRPr lang="en-US" altLang="zh-TW"/>
          </a:p>
        </p:txBody>
      </p:sp>
      <p:sp>
        <p:nvSpPr>
          <p:cNvPr id="14745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219200" y="419100"/>
            <a:ext cx="7772400" cy="800100"/>
          </a:xfrm>
        </p:spPr>
        <p:txBody>
          <a:bodyPr/>
          <a:lstStyle/>
          <a:p>
            <a:r>
              <a:rPr lang="en-US" altLang="zh-TW" dirty="0">
                <a:effectLst/>
              </a:rPr>
              <a:t>3.</a:t>
            </a:r>
            <a:r>
              <a:rPr lang="zh-TW" altLang="en-US" dirty="0">
                <a:effectLst/>
              </a:rPr>
              <a:t>設計</a:t>
            </a:r>
            <a:r>
              <a:rPr lang="zh-TW" altLang="en-US" dirty="0">
                <a:solidFill>
                  <a:srgbClr val="FF3300"/>
                </a:solidFill>
                <a:effectLst/>
              </a:rPr>
              <a:t>算法</a:t>
            </a:r>
            <a:r>
              <a:rPr lang="zh-TW" altLang="en-US" dirty="0">
                <a:effectLst/>
              </a:rPr>
              <a:t> </a:t>
            </a:r>
            <a:r>
              <a:rPr lang="en-US" altLang="zh-TW" dirty="0">
                <a:effectLst/>
              </a:rPr>
              <a:t>(</a:t>
            </a:r>
            <a:r>
              <a:rPr lang="zh-TW" altLang="en-US" dirty="0">
                <a:effectLst/>
              </a:rPr>
              <a:t>續</a:t>
            </a:r>
            <a:r>
              <a:rPr lang="en-US" altLang="zh-TW" dirty="0">
                <a:effectLst/>
              </a:rPr>
              <a:t>)</a:t>
            </a:r>
          </a:p>
        </p:txBody>
      </p:sp>
      <p:sp>
        <p:nvSpPr>
          <p:cNvPr id="14745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219200" y="1972692"/>
            <a:ext cx="7772400" cy="4552652"/>
          </a:xfrm>
        </p:spPr>
        <p:txBody>
          <a:bodyPr/>
          <a:lstStyle/>
          <a:p>
            <a:pPr>
              <a:buFontTx/>
              <a:buNone/>
            </a:pPr>
            <a:r>
              <a:rPr lang="zh-TW" altLang="en-US" dirty="0">
                <a:effectLst/>
              </a:rPr>
              <a:t>為指定的問題，設計算法，必須</a:t>
            </a:r>
            <a:endParaRPr lang="en-US" altLang="zh-TW" dirty="0">
              <a:effectLst/>
            </a:endParaRPr>
          </a:p>
          <a:p>
            <a:pPr>
              <a:buFontTx/>
              <a:buNone/>
            </a:pPr>
            <a:r>
              <a:rPr lang="en-US" altLang="zh-TW" dirty="0">
                <a:effectLst/>
              </a:rPr>
              <a:t>1. 	</a:t>
            </a:r>
            <a:r>
              <a:rPr lang="zh-TW" altLang="en-US" dirty="0">
                <a:effectLst/>
              </a:rPr>
              <a:t>可以</a:t>
            </a:r>
            <a:r>
              <a:rPr lang="zh-TW" altLang="en-US" dirty="0">
                <a:solidFill>
                  <a:srgbClr val="FF0000"/>
                </a:solidFill>
                <a:effectLst/>
                <a:latin typeface="王漢宗特圓體繁" pitchFamily="18" charset="-120"/>
                <a:ea typeface="王漢宗特圓體繁" pitchFamily="18" charset="-120"/>
              </a:rPr>
              <a:t>證明</a:t>
            </a:r>
            <a:r>
              <a:rPr lang="zh-TW" altLang="en-US" dirty="0">
                <a:effectLst/>
              </a:rPr>
              <a:t>它是</a:t>
            </a:r>
            <a:r>
              <a:rPr lang="zh-TW" altLang="en-US" dirty="0">
                <a:solidFill>
                  <a:srgbClr val="FF0000"/>
                </a:solidFill>
                <a:effectLst/>
                <a:latin typeface="王漢宗特圓體繁" pitchFamily="18" charset="-120"/>
                <a:ea typeface="王漢宗特圓體繁" pitchFamily="18" charset="-120"/>
              </a:rPr>
              <a:t>正確</a:t>
            </a:r>
            <a:r>
              <a:rPr lang="zh-TW" altLang="en-US" dirty="0">
                <a:effectLst/>
              </a:rPr>
              <a:t>的</a:t>
            </a:r>
            <a:endParaRPr lang="en-US" altLang="zh-TW" dirty="0">
              <a:solidFill>
                <a:srgbClr val="FF0000"/>
              </a:solidFill>
              <a:effectLst/>
            </a:endParaRPr>
          </a:p>
          <a:p>
            <a:pPr>
              <a:buFontTx/>
              <a:buNone/>
            </a:pPr>
            <a:r>
              <a:rPr lang="en-US" altLang="zh-TW" dirty="0">
                <a:effectLst/>
              </a:rPr>
              <a:t>2.	</a:t>
            </a:r>
            <a:r>
              <a:rPr lang="zh-TW" altLang="en-US" dirty="0">
                <a:effectLst/>
              </a:rPr>
              <a:t>可以把設計寫在</a:t>
            </a:r>
            <a:r>
              <a:rPr lang="zh-TW" altLang="en-US" dirty="0">
                <a:solidFill>
                  <a:srgbClr val="FF0000"/>
                </a:solidFill>
                <a:effectLst/>
                <a:latin typeface="王漢宗特圓體繁" pitchFamily="18" charset="-120"/>
                <a:ea typeface="王漢宗特圓體繁" pitchFamily="18" charset="-120"/>
              </a:rPr>
              <a:t>紙上</a:t>
            </a:r>
            <a:r>
              <a:rPr lang="zh-TW" altLang="en-US" dirty="0">
                <a:effectLst/>
              </a:rPr>
              <a:t> (不單在腦中)</a:t>
            </a:r>
            <a:endParaRPr lang="en-US" altLang="zh-TW" dirty="0">
              <a:effectLst/>
            </a:endParaRPr>
          </a:p>
          <a:p>
            <a:pPr>
              <a:buFontTx/>
              <a:buNone/>
            </a:pPr>
            <a:r>
              <a:rPr lang="en-US" altLang="zh-TW" dirty="0">
                <a:effectLst/>
              </a:rPr>
              <a:t>3.	</a:t>
            </a:r>
            <a:r>
              <a:rPr lang="zh-TW" altLang="en-US" dirty="0">
                <a:effectLst/>
              </a:rPr>
              <a:t>可以用合適的</a:t>
            </a:r>
            <a:r>
              <a:rPr lang="zh-TW" altLang="en-US" dirty="0">
                <a:solidFill>
                  <a:srgbClr val="FF0000"/>
                </a:solidFill>
                <a:effectLst/>
                <a:latin typeface="王漢宗特圓體繁" pitchFamily="18" charset="-120"/>
                <a:ea typeface="王漢宗特圓體繁" pitchFamily="18" charset="-120"/>
              </a:rPr>
              <a:t>工具</a:t>
            </a:r>
            <a:r>
              <a:rPr lang="zh-TW" altLang="en-US" dirty="0">
                <a:effectLst/>
              </a:rPr>
              <a:t>去</a:t>
            </a:r>
            <a:r>
              <a:rPr lang="zh-TW" altLang="en-US" dirty="0">
                <a:solidFill>
                  <a:srgbClr val="FF0000"/>
                </a:solidFill>
                <a:effectLst/>
              </a:rPr>
              <a:t>代表</a:t>
            </a:r>
            <a:r>
              <a:rPr lang="zh-TW" altLang="en-US" dirty="0">
                <a:effectLst/>
              </a:rPr>
              <a:t>及</a:t>
            </a:r>
            <a:r>
              <a:rPr lang="zh-TW" altLang="en-US" dirty="0">
                <a:solidFill>
                  <a:srgbClr val="FF0000"/>
                </a:solidFill>
                <a:effectLst/>
              </a:rPr>
              <a:t>記載</a:t>
            </a:r>
            <a:endParaRPr lang="en-US" altLang="zh-TW" dirty="0">
              <a:solidFill>
                <a:srgbClr val="FF0000"/>
              </a:solidFill>
              <a:effectLst/>
            </a:endParaRPr>
          </a:p>
          <a:p>
            <a:pPr>
              <a:buFontTx/>
              <a:buNone/>
            </a:pPr>
            <a:r>
              <a:rPr lang="en-US" altLang="zh-TW" dirty="0" smtClean="0">
                <a:solidFill>
                  <a:srgbClr val="00B050"/>
                </a:solidFill>
                <a:effectLst/>
              </a:rPr>
              <a:t>a.</a:t>
            </a:r>
            <a:r>
              <a:rPr lang="en-US" altLang="zh-TW" dirty="0">
                <a:solidFill>
                  <a:srgbClr val="00B050"/>
                </a:solidFill>
                <a:effectLst/>
              </a:rPr>
              <a:t>	</a:t>
            </a:r>
            <a:r>
              <a:rPr lang="zh-TW" altLang="en-US" dirty="0">
                <a:solidFill>
                  <a:srgbClr val="FF0000"/>
                </a:solidFill>
                <a:effectLst/>
                <a:latin typeface="王漢宗特圓體繁" pitchFamily="18" charset="-120"/>
                <a:ea typeface="王漢宗特圓體繁" pitchFamily="18" charset="-120"/>
              </a:rPr>
              <a:t>人類語言</a:t>
            </a:r>
            <a:r>
              <a:rPr lang="en-US" altLang="zh-TW" dirty="0">
                <a:solidFill>
                  <a:srgbClr val="00B050"/>
                </a:solidFill>
                <a:effectLst/>
              </a:rPr>
              <a:t>natural </a:t>
            </a:r>
            <a:r>
              <a:rPr lang="en-US" altLang="zh-TW" dirty="0" smtClean="0">
                <a:solidFill>
                  <a:srgbClr val="00B050"/>
                </a:solidFill>
                <a:effectLst/>
              </a:rPr>
              <a:t>language</a:t>
            </a:r>
            <a:r>
              <a:rPr lang="en-US" altLang="zh-TW" dirty="0" smtClean="0">
                <a:solidFill>
                  <a:srgbClr val="FF0000"/>
                </a:solidFill>
                <a:effectLst/>
              </a:rPr>
              <a:t/>
            </a:r>
            <a:br>
              <a:rPr lang="en-US" altLang="zh-TW" dirty="0" smtClean="0">
                <a:solidFill>
                  <a:srgbClr val="FF0000"/>
                </a:solidFill>
                <a:effectLst/>
              </a:rPr>
            </a:br>
            <a:r>
              <a:rPr lang="zh-TW" altLang="en-US" dirty="0" smtClean="0">
                <a:effectLst/>
              </a:rPr>
              <a:t>有</a:t>
            </a:r>
            <a:r>
              <a:rPr lang="zh-TW" altLang="en-US" dirty="0">
                <a:effectLst/>
              </a:rPr>
              <a:t>許多</a:t>
            </a:r>
            <a:r>
              <a:rPr lang="zh-TW" altLang="en-US" dirty="0">
                <a:solidFill>
                  <a:srgbClr val="FF0000"/>
                </a:solidFill>
                <a:effectLst/>
              </a:rPr>
              <a:t>含糊</a:t>
            </a:r>
            <a:r>
              <a:rPr lang="zh-TW" altLang="en-US" dirty="0">
                <a:effectLst/>
              </a:rPr>
              <a:t>的地方</a:t>
            </a:r>
          </a:p>
          <a:p>
            <a:pPr>
              <a:buFontTx/>
              <a:buNone/>
            </a:pPr>
            <a:r>
              <a:rPr lang="en-US" altLang="zh-TW" dirty="0" smtClean="0">
                <a:solidFill>
                  <a:srgbClr val="00B050"/>
                </a:solidFill>
                <a:effectLst/>
              </a:rPr>
              <a:t>b.</a:t>
            </a:r>
            <a:r>
              <a:rPr lang="en-US" altLang="zh-TW" dirty="0">
                <a:solidFill>
                  <a:srgbClr val="00B050"/>
                </a:solidFill>
                <a:effectLst/>
              </a:rPr>
              <a:t>	</a:t>
            </a:r>
            <a:r>
              <a:rPr lang="zh-TW" altLang="en-US" dirty="0">
                <a:effectLst/>
              </a:rPr>
              <a:t>比較合適的</a:t>
            </a:r>
            <a:r>
              <a:rPr lang="zh-TW" altLang="en-US" dirty="0" smtClean="0">
                <a:solidFill>
                  <a:srgbClr val="FF0000"/>
                </a:solidFill>
                <a:effectLst/>
              </a:rPr>
              <a:t>工具</a:t>
            </a:r>
            <a:r>
              <a:rPr lang="zh-TW" altLang="en-US" dirty="0" smtClean="0">
                <a:effectLst/>
              </a:rPr>
              <a:t>：</a:t>
            </a:r>
            <a:r>
              <a:rPr lang="zh-TW" altLang="en-US" dirty="0">
                <a:effectLst/>
              </a:rPr>
              <a:t/>
            </a:r>
            <a:br>
              <a:rPr lang="zh-TW" altLang="en-US" dirty="0">
                <a:effectLst/>
              </a:rPr>
            </a:br>
            <a:r>
              <a:rPr lang="zh-TW" altLang="en-US" dirty="0">
                <a:solidFill>
                  <a:srgbClr val="FF0000"/>
                </a:solidFill>
                <a:effectLst/>
                <a:latin typeface="王漢宗特圓體繁" pitchFamily="18" charset="-120"/>
                <a:ea typeface="王漢宗特圓體繁" pitchFamily="18" charset="-120"/>
              </a:rPr>
              <a:t>偽代碼</a:t>
            </a:r>
            <a:r>
              <a:rPr lang="en-US" altLang="zh-TW" dirty="0">
                <a:solidFill>
                  <a:srgbClr val="00B050"/>
                </a:solidFill>
                <a:effectLst/>
              </a:rPr>
              <a:t>Pseudo-code</a:t>
            </a:r>
            <a:r>
              <a:rPr lang="en-US" altLang="zh-TW" dirty="0">
                <a:effectLst/>
              </a:rPr>
              <a:t>、</a:t>
            </a:r>
            <a:r>
              <a:rPr lang="zh-TW" altLang="en-US" dirty="0">
                <a:solidFill>
                  <a:srgbClr val="FF0000"/>
                </a:solidFill>
                <a:effectLst/>
                <a:latin typeface="王漢宗特圓體繁" pitchFamily="18" charset="-120"/>
                <a:ea typeface="王漢宗特圓體繁" pitchFamily="18" charset="-120"/>
              </a:rPr>
              <a:t>流程圖</a:t>
            </a:r>
            <a:r>
              <a:rPr lang="en-US" altLang="zh-TW" dirty="0">
                <a:solidFill>
                  <a:srgbClr val="00B050"/>
                </a:solidFill>
                <a:effectLst/>
              </a:rPr>
              <a:t>Flow-chart</a:t>
            </a:r>
          </a:p>
        </p:txBody>
      </p:sp>
      <p:pic>
        <p:nvPicPr>
          <p:cNvPr id="6" name="Picture 2" descr="I:\flash-cal\pict\5\penci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78" y="1196752"/>
            <a:ext cx="1704347" cy="1661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zh-TW" altLang="en-US"/>
              <a:t> </a:t>
            </a:r>
            <a:fld id="{203836D1-17C8-4607-BDA0-B86CCF97AEB1}" type="slidenum">
              <a:rPr lang="zh-TW" altLang="en-US"/>
              <a:pPr/>
              <a:t>12</a:t>
            </a:fld>
            <a:endParaRPr lang="en-US" altLang="zh-TW"/>
          </a:p>
        </p:txBody>
      </p:sp>
      <p:sp>
        <p:nvSpPr>
          <p:cNvPr id="14950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219200" y="419100"/>
            <a:ext cx="7772400" cy="800100"/>
          </a:xfrm>
        </p:spPr>
        <p:txBody>
          <a:bodyPr/>
          <a:lstStyle/>
          <a:p>
            <a:r>
              <a:rPr lang="en-US" altLang="zh-TW" dirty="0">
                <a:effectLst/>
              </a:rPr>
              <a:t>3.1 </a:t>
            </a:r>
            <a:r>
              <a:rPr lang="zh-TW" altLang="en-US" dirty="0">
                <a:solidFill>
                  <a:srgbClr val="FF0000"/>
                </a:solidFill>
                <a:effectLst/>
              </a:rPr>
              <a:t>算法</a:t>
            </a:r>
            <a:r>
              <a:rPr lang="zh-TW" altLang="en-US" dirty="0">
                <a:effectLst/>
              </a:rPr>
              <a:t>的</a:t>
            </a:r>
            <a:r>
              <a:rPr lang="zh-TW" altLang="en-US" dirty="0">
                <a:solidFill>
                  <a:srgbClr val="FF0000"/>
                </a:solidFill>
                <a:effectLst/>
                <a:latin typeface="王漢宗特圓體繁" pitchFamily="18" charset="-120"/>
                <a:ea typeface="王漢宗特圓體繁" pitchFamily="18" charset="-120"/>
              </a:rPr>
              <a:t>表示方式</a:t>
            </a:r>
            <a:endParaRPr lang="en-US" altLang="zh-TW" dirty="0">
              <a:solidFill>
                <a:srgbClr val="FF0000"/>
              </a:solidFill>
              <a:effectLst/>
              <a:latin typeface="王漢宗特圓體繁" pitchFamily="18" charset="-120"/>
              <a:ea typeface="王漢宗特圓體繁" pitchFamily="18" charset="-120"/>
            </a:endParaRPr>
          </a:p>
        </p:txBody>
      </p:sp>
      <p:sp>
        <p:nvSpPr>
          <p:cNvPr id="149507" name="Rectangle 1027"/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zh-TW" altLang="en-US" dirty="0">
                <a:solidFill>
                  <a:srgbClr val="FF0000"/>
                </a:solidFill>
                <a:effectLst/>
              </a:rPr>
              <a:t>偽代碼</a:t>
            </a:r>
            <a:r>
              <a:rPr lang="en-US" altLang="zh-TW" dirty="0">
                <a:effectLst/>
              </a:rPr>
              <a:t>、</a:t>
            </a:r>
            <a:r>
              <a:rPr lang="zh-TW" altLang="en-US" dirty="0">
                <a:solidFill>
                  <a:srgbClr val="FF0000"/>
                </a:solidFill>
                <a:effectLst/>
              </a:rPr>
              <a:t>流程圖</a:t>
            </a:r>
            <a:r>
              <a:rPr lang="zh-TW" altLang="en-US" dirty="0">
                <a:effectLst/>
              </a:rPr>
              <a:t>的</a:t>
            </a:r>
            <a:r>
              <a:rPr lang="zh-TW" altLang="en-US" dirty="0">
                <a:solidFill>
                  <a:srgbClr val="00B050"/>
                </a:solidFill>
                <a:effectLst/>
                <a:latin typeface="王漢宗特圓體繁" pitchFamily="18" charset="-120"/>
                <a:ea typeface="王漢宗特圓體繁" pitchFamily="18" charset="-120"/>
              </a:rPr>
              <a:t>用途</a:t>
            </a:r>
            <a:r>
              <a:rPr lang="zh-TW" altLang="en-US" dirty="0">
                <a:effectLst/>
              </a:rPr>
              <a:t>：</a:t>
            </a:r>
            <a:endParaRPr lang="en-US" altLang="zh-TW" dirty="0">
              <a:effectLst/>
            </a:endParaRPr>
          </a:p>
          <a:p>
            <a:pPr>
              <a:buFontTx/>
              <a:buNone/>
            </a:pPr>
            <a:r>
              <a:rPr lang="en-US" altLang="zh-TW" dirty="0">
                <a:effectLst/>
              </a:rPr>
              <a:t>1.	</a:t>
            </a:r>
            <a:r>
              <a:rPr lang="zh-TW" altLang="en-US" dirty="0" smtClean="0">
                <a:effectLst/>
              </a:rPr>
              <a:t>有助</a:t>
            </a:r>
            <a:r>
              <a:rPr lang="zh-TW" altLang="en-US" dirty="0" smtClean="0">
                <a:solidFill>
                  <a:srgbClr val="FF3300"/>
                </a:solidFill>
                <a:effectLst/>
                <a:latin typeface="王漢宗特圓體繁" pitchFamily="18" charset="-120"/>
                <a:ea typeface="王漢宗特圓體繁" pitchFamily="18" charset="-120"/>
              </a:rPr>
              <a:t>溝通</a:t>
            </a:r>
            <a:r>
              <a:rPr lang="zh-TW" altLang="en-US" dirty="0" smtClean="0">
                <a:effectLst/>
              </a:rPr>
              <a:t>工具</a:t>
            </a:r>
            <a:r>
              <a:rPr lang="en-US" altLang="zh-TW" dirty="0" smtClean="0">
                <a:effectLst/>
              </a:rPr>
              <a:t>	Communication</a:t>
            </a:r>
            <a:endParaRPr lang="en-US" altLang="zh-TW" dirty="0">
              <a:solidFill>
                <a:srgbClr val="00B050"/>
              </a:solidFill>
              <a:effectLst/>
            </a:endParaRPr>
          </a:p>
          <a:p>
            <a:pPr>
              <a:buFontTx/>
              <a:buNone/>
            </a:pPr>
            <a:r>
              <a:rPr lang="en-US" altLang="zh-TW" dirty="0">
                <a:effectLst/>
              </a:rPr>
              <a:t>2</a:t>
            </a:r>
            <a:r>
              <a:rPr lang="en-US" altLang="zh-TW" dirty="0" smtClean="0">
                <a:effectLst/>
              </a:rPr>
              <a:t>. </a:t>
            </a:r>
            <a:r>
              <a:rPr lang="zh-TW" altLang="en-US" dirty="0" smtClean="0">
                <a:effectLst/>
                <a:ea typeface="全真粗黑體" charset="-120"/>
              </a:rPr>
              <a:t>發展</a:t>
            </a:r>
            <a:r>
              <a:rPr lang="zh-TW" altLang="en-AU" dirty="0" smtClean="0">
                <a:solidFill>
                  <a:srgbClr val="FF3300"/>
                </a:solidFill>
                <a:effectLst/>
                <a:ea typeface="全真粗黑體" charset="-120"/>
              </a:rPr>
              <a:t>解決</a:t>
            </a:r>
            <a:r>
              <a:rPr lang="zh-TW" altLang="en-AU" dirty="0" smtClean="0">
                <a:effectLst/>
                <a:ea typeface="全真粗黑體" charset="-120"/>
              </a:rPr>
              <a:t>方案</a:t>
            </a:r>
            <a:r>
              <a:rPr lang="en-US" altLang="zh-TW" dirty="0" smtClean="0">
                <a:effectLst/>
              </a:rPr>
              <a:t>	Implementation </a:t>
            </a:r>
            <a:endParaRPr lang="en-US" altLang="zh-TW" dirty="0">
              <a:effectLst/>
            </a:endParaRPr>
          </a:p>
          <a:p>
            <a:pPr>
              <a:buFontTx/>
              <a:buNone/>
            </a:pPr>
            <a:r>
              <a:rPr lang="en-US" altLang="zh-TW" dirty="0">
                <a:effectLst/>
              </a:rPr>
              <a:t>3.	</a:t>
            </a:r>
            <a:r>
              <a:rPr lang="zh-TW" altLang="en-AU" dirty="0" smtClean="0">
                <a:solidFill>
                  <a:srgbClr val="FF3300"/>
                </a:solidFill>
                <a:effectLst/>
                <a:ea typeface="全真粗黑體" charset="-120"/>
              </a:rPr>
              <a:t>除錯</a:t>
            </a:r>
            <a:r>
              <a:rPr lang="zh-TW" altLang="en-US" dirty="0" smtClean="0">
                <a:solidFill>
                  <a:srgbClr val="FF3300"/>
                </a:solidFill>
                <a:effectLst/>
                <a:ea typeface="全真粗黑體" charset="-120"/>
              </a:rPr>
              <a:t>、</a:t>
            </a:r>
            <a:r>
              <a:rPr lang="zh-TW" altLang="en-AU" dirty="0" smtClean="0">
                <a:solidFill>
                  <a:srgbClr val="FF3300"/>
                </a:solidFill>
                <a:effectLst/>
                <a:ea typeface="全真粗黑體" charset="-120"/>
              </a:rPr>
              <a:t>測試</a:t>
            </a:r>
            <a:r>
              <a:rPr lang="en-US" altLang="zh-TW" dirty="0" smtClean="0">
                <a:effectLst/>
              </a:rPr>
              <a:t>		Debugging </a:t>
            </a:r>
            <a:r>
              <a:rPr lang="en-US" altLang="zh-TW" dirty="0">
                <a:effectLst/>
              </a:rPr>
              <a:t>&amp; Testing</a:t>
            </a:r>
          </a:p>
          <a:p>
            <a:pPr>
              <a:buFontTx/>
              <a:buNone/>
            </a:pPr>
            <a:r>
              <a:rPr lang="en-US" altLang="zh-TW" dirty="0" smtClean="0">
                <a:effectLst/>
              </a:rPr>
              <a:t>4.	</a:t>
            </a:r>
            <a:r>
              <a:rPr lang="zh-TW" altLang="en-AU" dirty="0" smtClean="0">
                <a:solidFill>
                  <a:srgbClr val="FF3300"/>
                </a:solidFill>
                <a:effectLst/>
                <a:ea typeface="全真粗黑體" charset="-120"/>
              </a:rPr>
              <a:t>文件</a:t>
            </a:r>
            <a:r>
              <a:rPr lang="zh-TW" altLang="en-AU" dirty="0">
                <a:effectLst/>
                <a:ea typeface="全真粗黑體" charset="-120"/>
              </a:rPr>
              <a:t>編製</a:t>
            </a:r>
            <a:r>
              <a:rPr lang="zh-TW" altLang="en-US" dirty="0">
                <a:effectLst/>
              </a:rPr>
              <a:t>	</a:t>
            </a:r>
            <a:r>
              <a:rPr lang="en-US" altLang="zh-TW" dirty="0" smtClean="0">
                <a:effectLst/>
              </a:rPr>
              <a:t>	Documentation</a:t>
            </a:r>
            <a:endParaRPr lang="en-US" altLang="zh-TW" dirty="0" smtClean="0">
              <a:solidFill>
                <a:srgbClr val="FF0000"/>
              </a:solidFill>
              <a:effectLst/>
            </a:endParaRPr>
          </a:p>
          <a:p>
            <a:pPr>
              <a:buFontTx/>
              <a:buNone/>
            </a:pPr>
            <a:r>
              <a:rPr lang="en-US" altLang="zh-TW" dirty="0" smtClean="0">
                <a:effectLst/>
              </a:rPr>
              <a:t>5. </a:t>
            </a:r>
            <a:r>
              <a:rPr lang="zh-TW" altLang="en-US" dirty="0" smtClean="0">
                <a:effectLst/>
              </a:rPr>
              <a:t>系統</a:t>
            </a:r>
            <a:r>
              <a:rPr lang="zh-TW" altLang="en-US" dirty="0" smtClean="0">
                <a:solidFill>
                  <a:srgbClr val="FF0000"/>
                </a:solidFill>
                <a:effectLst/>
              </a:rPr>
              <a:t>維修</a:t>
            </a:r>
            <a:r>
              <a:rPr lang="zh-TW" altLang="en-US" dirty="0">
                <a:effectLst/>
              </a:rPr>
              <a:t>及</a:t>
            </a:r>
            <a:r>
              <a:rPr lang="zh-TW" altLang="en-US" dirty="0" smtClean="0">
                <a:solidFill>
                  <a:srgbClr val="FF0000"/>
                </a:solidFill>
                <a:effectLst/>
              </a:rPr>
              <a:t>擴展</a:t>
            </a:r>
            <a:r>
              <a:rPr lang="zh-TW" altLang="en-US" dirty="0" smtClean="0">
                <a:effectLst/>
              </a:rPr>
              <a:t>可作</a:t>
            </a:r>
            <a:r>
              <a:rPr lang="zh-TW" altLang="en-US" dirty="0" smtClean="0">
                <a:solidFill>
                  <a:srgbClr val="FF0000"/>
                </a:solidFill>
                <a:effectLst/>
                <a:latin typeface="王漢宗特圓體繁" pitchFamily="18" charset="-120"/>
                <a:ea typeface="王漢宗特圓體繁" pitchFamily="18" charset="-120"/>
              </a:rPr>
              <a:t>參考</a:t>
            </a:r>
            <a:endParaRPr lang="en-US" altLang="zh-TW" dirty="0">
              <a:solidFill>
                <a:srgbClr val="FF0000"/>
              </a:solidFill>
              <a:effectLst/>
              <a:latin typeface="王漢宗特圓體繁" pitchFamily="18" charset="-120"/>
              <a:ea typeface="王漢宗特圓體繁" pitchFamily="18" charset="-120"/>
            </a:endParaRPr>
          </a:p>
        </p:txBody>
      </p:sp>
      <p:pic>
        <p:nvPicPr>
          <p:cNvPr id="6" name="Picture 2" descr="I:\flash-cal\pict\5\penci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78" y="1196752"/>
            <a:ext cx="1704347" cy="1661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zh-TW" altLang="en-US"/>
              <a:t> </a:t>
            </a:r>
            <a:fld id="{B04C97F7-A2CF-4A8B-8E80-4550C9D586E6}" type="slidenum">
              <a:rPr lang="zh-TW" altLang="en-US"/>
              <a:pPr/>
              <a:t>13</a:t>
            </a:fld>
            <a:endParaRPr lang="en-US" altLang="zh-TW"/>
          </a:p>
        </p:txBody>
      </p:sp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19100"/>
            <a:ext cx="7772400" cy="876300"/>
          </a:xfrm>
        </p:spPr>
        <p:txBody>
          <a:bodyPr/>
          <a:lstStyle/>
          <a:p>
            <a:r>
              <a:rPr lang="en-US" altLang="zh-TW" dirty="0" smtClean="0">
                <a:effectLst/>
              </a:rPr>
              <a:t>3.2</a:t>
            </a:r>
            <a:r>
              <a:rPr lang="zh-TW" altLang="en-US" dirty="0" smtClean="0">
                <a:solidFill>
                  <a:srgbClr val="FF0000"/>
                </a:solidFill>
                <a:effectLst/>
              </a:rPr>
              <a:t>算法：</a:t>
            </a:r>
            <a:r>
              <a:rPr lang="zh-TW" altLang="en-US" dirty="0" smtClean="0">
                <a:solidFill>
                  <a:srgbClr val="FF0000"/>
                </a:solidFill>
                <a:effectLst/>
                <a:latin typeface="王漢宗波卡體一空陰" pitchFamily="18" charset="-120"/>
                <a:ea typeface="王漢宗波卡體一空陰" pitchFamily="18" charset="-120"/>
              </a:rPr>
              <a:t>偽</a:t>
            </a:r>
            <a:r>
              <a:rPr lang="zh-TW" altLang="en-US" dirty="0">
                <a:solidFill>
                  <a:srgbClr val="FF0000"/>
                </a:solidFill>
                <a:effectLst/>
                <a:latin typeface="王漢宗波卡體一空陰" pitchFamily="18" charset="-120"/>
                <a:ea typeface="王漢宗波卡體一空陰" pitchFamily="18" charset="-120"/>
              </a:rPr>
              <a:t>代碼 </a:t>
            </a:r>
            <a:r>
              <a:rPr lang="en-US" altLang="zh-TW" dirty="0">
                <a:solidFill>
                  <a:srgbClr val="00B050"/>
                </a:solidFill>
                <a:effectLst/>
              </a:rPr>
              <a:t>Pseudo-code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59632" y="1988840"/>
            <a:ext cx="7704856" cy="4752528"/>
          </a:xfrm>
        </p:spPr>
        <p:txBody>
          <a:bodyPr/>
          <a:lstStyle/>
          <a:p>
            <a:pPr>
              <a:buFont typeface="MT Extra" pitchFamily="18" charset="2"/>
              <a:buChar char="&gt;"/>
            </a:pPr>
            <a:r>
              <a:rPr lang="zh-TW" altLang="en-US" dirty="0" smtClean="0">
                <a:effectLst/>
              </a:rPr>
              <a:t>使用：中</a:t>
            </a:r>
            <a:r>
              <a:rPr lang="en-US" altLang="zh-TW" dirty="0" smtClean="0">
                <a:effectLst/>
              </a:rPr>
              <a:t>/</a:t>
            </a:r>
            <a:r>
              <a:rPr lang="zh-TW" altLang="en-US" dirty="0" smtClean="0">
                <a:effectLst/>
              </a:rPr>
              <a:t>英文</a:t>
            </a:r>
            <a:r>
              <a:rPr lang="zh-TW" altLang="en-US" dirty="0">
                <a:effectLst/>
              </a:rPr>
              <a:t>+電腦</a:t>
            </a:r>
            <a:r>
              <a:rPr lang="zh-TW" altLang="en-US" dirty="0" smtClean="0">
                <a:effectLst/>
              </a:rPr>
              <a:t>語言</a:t>
            </a:r>
            <a:r>
              <a:rPr lang="en-US" altLang="zh-TW" dirty="0" smtClean="0">
                <a:effectLst/>
                <a:latin typeface="+mn-ea"/>
              </a:rPr>
              <a:t>(</a:t>
            </a:r>
            <a:r>
              <a:rPr lang="zh-TW" altLang="en-US" dirty="0" smtClean="0">
                <a:solidFill>
                  <a:srgbClr val="FF0000"/>
                </a:solidFill>
                <a:effectLst/>
                <a:latin typeface="王漢宗特圓體繁" pitchFamily="18" charset="-120"/>
                <a:ea typeface="王漢宗特圓體繁" pitchFamily="18" charset="-120"/>
              </a:rPr>
              <a:t>如果、只要</a:t>
            </a:r>
            <a:r>
              <a:rPr lang="en-US" altLang="zh-TW" dirty="0" smtClean="0">
                <a:solidFill>
                  <a:srgbClr val="FF0000"/>
                </a:solidFill>
                <a:effectLst/>
                <a:latin typeface="王漢宗特圓體繁" pitchFamily="18" charset="-120"/>
                <a:ea typeface="王漢宗特圓體繁" pitchFamily="18" charset="-120"/>
              </a:rPr>
              <a:t>…</a:t>
            </a:r>
            <a:r>
              <a:rPr lang="en-US" altLang="zh-TW" dirty="0" smtClean="0">
                <a:effectLst/>
                <a:latin typeface="+mn-ea"/>
              </a:rPr>
              <a:t>)</a:t>
            </a:r>
            <a:endParaRPr lang="zh-TW" altLang="en-US" dirty="0">
              <a:effectLst/>
              <a:latin typeface="+mn-ea"/>
            </a:endParaRPr>
          </a:p>
          <a:p>
            <a:pPr>
              <a:buFont typeface="MT Extra" pitchFamily="18" charset="2"/>
              <a:buChar char="&gt;"/>
            </a:pPr>
            <a:r>
              <a:rPr lang="zh-TW" altLang="en-US" dirty="0">
                <a:effectLst/>
              </a:rPr>
              <a:t>三種</a:t>
            </a:r>
            <a:r>
              <a:rPr lang="zh-TW" altLang="en-US" dirty="0">
                <a:solidFill>
                  <a:srgbClr val="FF0000"/>
                </a:solidFill>
                <a:effectLst/>
                <a:latin typeface="王漢宗特圓體繁" pitchFamily="18" charset="-120"/>
                <a:ea typeface="王漢宗特圓體繁" pitchFamily="18" charset="-120"/>
              </a:rPr>
              <a:t>控制</a:t>
            </a:r>
            <a:r>
              <a:rPr lang="zh-TW" altLang="en-US" dirty="0">
                <a:solidFill>
                  <a:srgbClr val="FF0000"/>
                </a:solidFill>
                <a:effectLst/>
              </a:rPr>
              <a:t>結構</a:t>
            </a:r>
            <a:r>
              <a:rPr lang="zh-TW" altLang="en-US" dirty="0" smtClean="0">
                <a:effectLst/>
              </a:rPr>
              <a:t>：</a:t>
            </a:r>
            <a:r>
              <a:rPr lang="en-US" altLang="zh-TW" dirty="0" smtClean="0">
                <a:solidFill>
                  <a:srgbClr val="00B050"/>
                </a:solidFill>
                <a:effectLst/>
              </a:rPr>
              <a:t>basic </a:t>
            </a:r>
            <a:r>
              <a:rPr lang="en-US" altLang="zh-TW" dirty="0">
                <a:solidFill>
                  <a:srgbClr val="00B050"/>
                </a:solidFill>
                <a:effectLst/>
              </a:rPr>
              <a:t>control constructs</a:t>
            </a:r>
            <a:endParaRPr lang="zh-TW" altLang="en-US" dirty="0">
              <a:solidFill>
                <a:srgbClr val="00B050"/>
              </a:solidFill>
              <a:effectLst/>
            </a:endParaRPr>
          </a:p>
          <a:p>
            <a:pPr>
              <a:buFont typeface="MT Extra" pitchFamily="18" charset="2"/>
              <a:buChar char="&gt;"/>
            </a:pPr>
            <a:r>
              <a:rPr lang="en-US" altLang="zh-TW" dirty="0">
                <a:effectLst/>
              </a:rPr>
              <a:t>(1) </a:t>
            </a:r>
            <a:r>
              <a:rPr lang="zh-TW" altLang="en-US" dirty="0">
                <a:solidFill>
                  <a:srgbClr val="FF0000"/>
                </a:solidFill>
                <a:effectLst/>
                <a:latin typeface="王漢宗特圓體繁" pitchFamily="18" charset="-120"/>
                <a:ea typeface="王漢宗特圓體繁" pitchFamily="18" charset="-120"/>
              </a:rPr>
              <a:t>順序</a:t>
            </a:r>
            <a:r>
              <a:rPr lang="zh-TW" altLang="en-US" dirty="0">
                <a:effectLst/>
              </a:rPr>
              <a:t>控制結構 </a:t>
            </a:r>
            <a:r>
              <a:rPr lang="en-US" altLang="zh-TW" dirty="0" smtClean="0">
                <a:solidFill>
                  <a:srgbClr val="FF0000"/>
                </a:solidFill>
                <a:effectLst/>
              </a:rPr>
              <a:t>sequence</a:t>
            </a:r>
            <a:br>
              <a:rPr lang="en-US" altLang="zh-TW" dirty="0" smtClean="0">
                <a:solidFill>
                  <a:srgbClr val="FF0000"/>
                </a:solidFill>
                <a:effectLst/>
              </a:rPr>
            </a:br>
            <a:r>
              <a:rPr lang="en-US" altLang="zh-TW" dirty="0" smtClean="0">
                <a:solidFill>
                  <a:schemeClr val="bg1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e.g. </a:t>
            </a:r>
            <a:r>
              <a:rPr lang="en-US" altLang="zh-TW" dirty="0" smtClean="0">
                <a:solidFill>
                  <a:srgbClr val="FF9900"/>
                </a:solidFill>
                <a:effectLst/>
                <a:latin typeface="Arial" pitchFamily="34" charset="0"/>
                <a:cs typeface="Arial" pitchFamily="34" charset="0"/>
              </a:rPr>
              <a:t>a=10;</a:t>
            </a:r>
            <a:r>
              <a:rPr lang="en-US" altLang="zh-TW" dirty="0" smtClean="0"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effectLst/>
                <a:latin typeface="Arial" pitchFamily="34" charset="0"/>
                <a:cs typeface="Arial" pitchFamily="34" charset="0"/>
              </a:rPr>
              <a:t>b=20;</a:t>
            </a:r>
            <a:r>
              <a:rPr lang="en-US" altLang="zh-TW" dirty="0" smtClean="0"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altLang="zh-TW" dirty="0" smtClean="0">
                <a:solidFill>
                  <a:srgbClr val="FF9900"/>
                </a:solidFill>
                <a:effectLst/>
                <a:latin typeface="Arial" pitchFamily="34" charset="0"/>
                <a:cs typeface="Arial" pitchFamily="34" charset="0"/>
              </a:rPr>
              <a:t>c=</a:t>
            </a:r>
            <a:r>
              <a:rPr lang="en-US" altLang="zh-TW" dirty="0" err="1" smtClean="0">
                <a:solidFill>
                  <a:srgbClr val="FF9900"/>
                </a:solidFill>
                <a:effectLst/>
                <a:latin typeface="Arial" pitchFamily="34" charset="0"/>
                <a:cs typeface="Arial" pitchFamily="34" charset="0"/>
              </a:rPr>
              <a:t>a+b</a:t>
            </a:r>
            <a:r>
              <a:rPr lang="en-US" altLang="zh-TW" dirty="0" smtClean="0">
                <a:solidFill>
                  <a:srgbClr val="FF9900"/>
                </a:solidFill>
                <a:effectLst/>
                <a:latin typeface="Arial" pitchFamily="34" charset="0"/>
                <a:cs typeface="Arial" pitchFamily="34" charset="0"/>
              </a:rPr>
              <a:t>; </a:t>
            </a:r>
            <a:r>
              <a:rPr lang="en-US" altLang="zh-TW" dirty="0" err="1" smtClean="0">
                <a:solidFill>
                  <a:srgbClr val="00B0F0"/>
                </a:solidFill>
                <a:effectLst/>
                <a:latin typeface="Arial" pitchFamily="34" charset="0"/>
                <a:cs typeface="Arial" pitchFamily="34" charset="0"/>
              </a:rPr>
              <a:t>c++</a:t>
            </a:r>
            <a:r>
              <a:rPr lang="en-US" altLang="zh-TW" dirty="0" smtClean="0">
                <a:solidFill>
                  <a:srgbClr val="00B0F0"/>
                </a:solidFill>
                <a:effectLst/>
                <a:latin typeface="Arial" pitchFamily="34" charset="0"/>
                <a:cs typeface="Arial" pitchFamily="34" charset="0"/>
              </a:rPr>
              <a:t>;</a:t>
            </a:r>
            <a:endParaRPr lang="en-US" altLang="zh-TW" dirty="0">
              <a:solidFill>
                <a:srgbClr val="00B0F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>
              <a:buFont typeface="MT Extra" pitchFamily="18" charset="2"/>
              <a:buChar char="&gt;"/>
            </a:pPr>
            <a:r>
              <a:rPr lang="en-US" altLang="zh-TW" dirty="0">
                <a:effectLst/>
              </a:rPr>
              <a:t>(2) </a:t>
            </a:r>
            <a:r>
              <a:rPr lang="zh-TW" altLang="en-US" dirty="0">
                <a:solidFill>
                  <a:srgbClr val="FF0000"/>
                </a:solidFill>
                <a:effectLst/>
                <a:latin typeface="王漢宗特圓體繁" pitchFamily="18" charset="-120"/>
                <a:ea typeface="王漢宗特圓體繁" pitchFamily="18" charset="-120"/>
              </a:rPr>
              <a:t>選擇</a:t>
            </a:r>
            <a:r>
              <a:rPr lang="zh-TW" altLang="en-US" dirty="0">
                <a:effectLst/>
              </a:rPr>
              <a:t>控制結構 </a:t>
            </a:r>
            <a:r>
              <a:rPr lang="en-US" altLang="zh-TW" dirty="0" smtClean="0">
                <a:solidFill>
                  <a:srgbClr val="FF0000"/>
                </a:solidFill>
                <a:effectLst/>
              </a:rPr>
              <a:t>selection</a:t>
            </a:r>
            <a:br>
              <a:rPr lang="en-US" altLang="zh-TW" dirty="0" smtClean="0">
                <a:solidFill>
                  <a:srgbClr val="FF0000"/>
                </a:solidFill>
                <a:effectLst/>
              </a:rPr>
            </a:br>
            <a:r>
              <a:rPr lang="en-US" altLang="zh-TW" dirty="0">
                <a:solidFill>
                  <a:schemeClr val="bg1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e.g. </a:t>
            </a:r>
            <a:r>
              <a:rPr lang="en-US" altLang="zh-TW" dirty="0" smtClean="0">
                <a:solidFill>
                  <a:srgbClr val="00B0F0"/>
                </a:solidFill>
                <a:effectLst/>
                <a:latin typeface="Arial" pitchFamily="34" charset="0"/>
                <a:cs typeface="Arial" pitchFamily="34" charset="0"/>
              </a:rPr>
              <a:t>if(a&gt;=10) …</a:t>
            </a:r>
            <a:endParaRPr lang="en-US" altLang="zh-TW" dirty="0"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>
              <a:buFont typeface="MT Extra" pitchFamily="18" charset="2"/>
              <a:buChar char="&gt;"/>
            </a:pPr>
            <a:r>
              <a:rPr lang="en-US" altLang="zh-TW" dirty="0">
                <a:effectLst/>
              </a:rPr>
              <a:t>(3) </a:t>
            </a:r>
            <a:r>
              <a:rPr lang="zh-TW" altLang="en-US" dirty="0">
                <a:solidFill>
                  <a:srgbClr val="FF0000"/>
                </a:solidFill>
                <a:effectLst/>
                <a:latin typeface="王漢宗特圓體繁" pitchFamily="18" charset="-120"/>
                <a:ea typeface="王漢宗特圓體繁" pitchFamily="18" charset="-120"/>
              </a:rPr>
              <a:t>迭代</a:t>
            </a:r>
            <a:r>
              <a:rPr lang="zh-TW" altLang="en-US" dirty="0">
                <a:effectLst/>
              </a:rPr>
              <a:t>控制結構 </a:t>
            </a:r>
            <a:r>
              <a:rPr lang="en-US" altLang="zh-TW" dirty="0">
                <a:solidFill>
                  <a:srgbClr val="FF0000"/>
                </a:solidFill>
                <a:effectLst/>
              </a:rPr>
              <a:t>repetition</a:t>
            </a:r>
            <a:r>
              <a:rPr lang="en-US" altLang="zh-TW" dirty="0">
                <a:effectLst/>
              </a:rPr>
              <a:t> </a:t>
            </a:r>
            <a:r>
              <a:rPr lang="en-US" altLang="zh-TW" dirty="0" smtClean="0">
                <a:effectLst/>
              </a:rPr>
              <a:t>/ </a:t>
            </a:r>
            <a:r>
              <a:rPr lang="en-US" altLang="zh-TW" dirty="0" smtClean="0">
                <a:solidFill>
                  <a:srgbClr val="FF0000"/>
                </a:solidFill>
                <a:effectLst/>
              </a:rPr>
              <a:t>iteration</a:t>
            </a:r>
            <a:br>
              <a:rPr lang="en-US" altLang="zh-TW" dirty="0" smtClean="0">
                <a:solidFill>
                  <a:srgbClr val="FF0000"/>
                </a:solidFill>
                <a:effectLst/>
              </a:rPr>
            </a:br>
            <a:r>
              <a:rPr lang="en-US" altLang="zh-TW" dirty="0">
                <a:solidFill>
                  <a:schemeClr val="bg1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e.g. </a:t>
            </a:r>
            <a:r>
              <a:rPr lang="en-US" altLang="zh-TW" dirty="0" smtClean="0">
                <a:solidFill>
                  <a:srgbClr val="00B0F0"/>
                </a:solidFill>
                <a:effectLst/>
                <a:latin typeface="Arial" pitchFamily="34" charset="0"/>
                <a:cs typeface="Arial" pitchFamily="34" charset="0"/>
              </a:rPr>
              <a:t>while(n&gt;0</a:t>
            </a:r>
            <a:r>
              <a:rPr lang="en-US" altLang="zh-TW" dirty="0">
                <a:solidFill>
                  <a:srgbClr val="00B0F0"/>
                </a:solidFill>
                <a:effectLst/>
                <a:latin typeface="Arial" pitchFamily="34" charset="0"/>
                <a:cs typeface="Arial" pitchFamily="34" charset="0"/>
              </a:rPr>
              <a:t>) </a:t>
            </a:r>
            <a:r>
              <a:rPr lang="en-US" altLang="zh-TW" dirty="0" smtClean="0">
                <a:solidFill>
                  <a:srgbClr val="00B0F0"/>
                </a:solidFill>
                <a:effectLst/>
                <a:latin typeface="Arial" pitchFamily="34" charset="0"/>
                <a:cs typeface="Arial" pitchFamily="34" charset="0"/>
              </a:rPr>
              <a:t>…</a:t>
            </a:r>
            <a:endParaRPr lang="en-US" altLang="zh-TW" dirty="0"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zh-TW" altLang="en-US"/>
              <a:t> </a:t>
            </a:r>
            <a:fld id="{A0599FC0-ADCE-4A60-B5C2-243AB4353AC9}" type="slidenum">
              <a:rPr lang="zh-TW" altLang="en-US"/>
              <a:pPr/>
              <a:t>14</a:t>
            </a:fld>
            <a:endParaRPr lang="en-US" altLang="zh-TW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19100"/>
            <a:ext cx="7772400" cy="876300"/>
          </a:xfrm>
        </p:spPr>
        <p:txBody>
          <a:bodyPr/>
          <a:lstStyle/>
          <a:p>
            <a:r>
              <a:rPr lang="en-US" altLang="zh-TW" dirty="0">
                <a:effectLst/>
              </a:rPr>
              <a:t>3.2.1 </a:t>
            </a:r>
            <a:r>
              <a:rPr lang="zh-TW" altLang="en-US" sz="4800" b="1" dirty="0">
                <a:solidFill>
                  <a:schemeClr val="hlink"/>
                </a:solidFill>
                <a:effectLst/>
                <a:latin typeface="王漢宗波卡體一空陰" pitchFamily="18" charset="-120"/>
                <a:ea typeface="王漢宗波卡體一空陰" pitchFamily="18" charset="-120"/>
              </a:rPr>
              <a:t>順序</a:t>
            </a:r>
            <a:r>
              <a:rPr lang="zh-TW" altLang="en-US" sz="4800" dirty="0">
                <a:effectLst/>
              </a:rPr>
              <a:t>控制結構 </a:t>
            </a:r>
            <a:r>
              <a:rPr lang="en-US" altLang="zh-TW" dirty="0">
                <a:solidFill>
                  <a:srgbClr val="00B050"/>
                </a:solidFill>
                <a:effectLst/>
              </a:rPr>
              <a:t>Sequence</a:t>
            </a: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044700"/>
            <a:ext cx="7772400" cy="3760788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zh-TW" altLang="en-US" sz="2800" dirty="0">
                <a:effectLst/>
              </a:rPr>
              <a:t>一連串順序的步驟 ，例如：</a:t>
            </a:r>
          </a:p>
          <a:p>
            <a:pPr marL="609600" indent="-609600">
              <a:buFontTx/>
              <a:buAutoNum type="arabicPeriod"/>
            </a:pPr>
            <a:r>
              <a:rPr lang="en-US" altLang="zh-TW" sz="2800" dirty="0" err="1">
                <a:solidFill>
                  <a:srgbClr val="00CCFF"/>
                </a:solidFill>
                <a:effectLst/>
              </a:rPr>
              <a:t>Read</a:t>
            </a:r>
            <a:r>
              <a:rPr lang="en-US" altLang="zh-TW" sz="2800" dirty="0" err="1">
                <a:effectLst/>
              </a:rPr>
              <a:t>_Annual_Income</a:t>
            </a:r>
            <a:r>
              <a:rPr lang="en-US" altLang="zh-TW" sz="2800" dirty="0">
                <a:effectLst/>
              </a:rPr>
              <a:t>	</a:t>
            </a:r>
            <a:r>
              <a:rPr lang="zh-TW" altLang="en-US" sz="2800" dirty="0">
                <a:solidFill>
                  <a:srgbClr val="FF3300"/>
                </a:solidFill>
                <a:effectLst/>
              </a:rPr>
              <a:t>輸入</a:t>
            </a:r>
            <a:r>
              <a:rPr lang="zh-TW" altLang="en-US" sz="2800" dirty="0">
                <a:effectLst/>
              </a:rPr>
              <a:t>全年收入</a:t>
            </a:r>
          </a:p>
          <a:p>
            <a:pPr marL="609600" indent="-609600">
              <a:buFontTx/>
              <a:buAutoNum type="arabicPeriod"/>
            </a:pPr>
            <a:r>
              <a:rPr lang="en-US" altLang="zh-TW" sz="2800" dirty="0" err="1">
                <a:solidFill>
                  <a:srgbClr val="00CCFF"/>
                </a:solidFill>
                <a:effectLst/>
              </a:rPr>
              <a:t>Read</a:t>
            </a:r>
            <a:r>
              <a:rPr lang="en-US" altLang="zh-TW" sz="2800" dirty="0" err="1">
                <a:effectLst/>
              </a:rPr>
              <a:t>_No_of_Parents</a:t>
            </a:r>
            <a:r>
              <a:rPr lang="en-US" altLang="zh-TW" sz="2800" dirty="0">
                <a:effectLst/>
              </a:rPr>
              <a:t>	</a:t>
            </a:r>
            <a:r>
              <a:rPr lang="zh-TW" altLang="en-US" sz="2800" dirty="0">
                <a:effectLst/>
              </a:rPr>
              <a:t>受供養父母人數</a:t>
            </a:r>
            <a:endParaRPr lang="en-US" altLang="zh-TW" sz="2800" dirty="0">
              <a:effectLst/>
            </a:endParaRPr>
          </a:p>
          <a:p>
            <a:pPr marL="609600" indent="-609600">
              <a:buFontTx/>
              <a:buAutoNum type="arabicPeriod"/>
            </a:pPr>
            <a:r>
              <a:rPr lang="en-US" altLang="zh-TW" sz="2800" dirty="0" err="1">
                <a:solidFill>
                  <a:srgbClr val="FF0000"/>
                </a:solidFill>
                <a:effectLst/>
              </a:rPr>
              <a:t>Calculate</a:t>
            </a:r>
            <a:r>
              <a:rPr lang="en-US" altLang="zh-TW" sz="2800" dirty="0" err="1">
                <a:effectLst/>
              </a:rPr>
              <a:t>_Net_Income</a:t>
            </a:r>
            <a:r>
              <a:rPr lang="en-US" altLang="zh-TW" sz="2800" dirty="0">
                <a:effectLst/>
              </a:rPr>
              <a:t>	</a:t>
            </a:r>
            <a:r>
              <a:rPr lang="zh-TW" altLang="en-US" sz="2800" dirty="0">
                <a:solidFill>
                  <a:srgbClr val="FF3300"/>
                </a:solidFill>
                <a:effectLst/>
              </a:rPr>
              <a:t>計算</a:t>
            </a:r>
            <a:r>
              <a:rPr lang="zh-TW" altLang="en-US" sz="2800" dirty="0">
                <a:effectLst/>
              </a:rPr>
              <a:t>應課稅入息</a:t>
            </a:r>
            <a:endParaRPr lang="en-US" altLang="zh-TW" sz="2800" dirty="0">
              <a:effectLst/>
            </a:endParaRPr>
          </a:p>
          <a:p>
            <a:pPr marL="609600" indent="-609600">
              <a:buFontTx/>
              <a:buAutoNum type="arabicPeriod"/>
            </a:pPr>
            <a:r>
              <a:rPr lang="en-US" altLang="zh-TW" sz="2800" dirty="0" err="1">
                <a:solidFill>
                  <a:srgbClr val="FF0000"/>
                </a:solidFill>
                <a:effectLst/>
              </a:rPr>
              <a:t>Calculate</a:t>
            </a:r>
            <a:r>
              <a:rPr lang="en-US" altLang="zh-TW" sz="2800" dirty="0" err="1">
                <a:effectLst/>
              </a:rPr>
              <a:t>_Progressive_Tax</a:t>
            </a:r>
            <a:r>
              <a:rPr lang="en-US" altLang="zh-TW" sz="2800" dirty="0">
                <a:effectLst/>
              </a:rPr>
              <a:t>	</a:t>
            </a:r>
            <a:r>
              <a:rPr lang="zh-TW" altLang="en-US" sz="2800" dirty="0">
                <a:effectLst/>
              </a:rPr>
              <a:t>計算累進稅</a:t>
            </a:r>
            <a:endParaRPr lang="en-US" altLang="zh-TW" sz="2800" dirty="0">
              <a:effectLst/>
            </a:endParaRPr>
          </a:p>
          <a:p>
            <a:pPr marL="609600" indent="-609600">
              <a:buFontTx/>
              <a:buAutoNum type="arabicPeriod"/>
            </a:pPr>
            <a:r>
              <a:rPr lang="en-US" altLang="zh-TW" sz="2800" dirty="0" err="1">
                <a:solidFill>
                  <a:srgbClr val="FF0000"/>
                </a:solidFill>
                <a:effectLst/>
              </a:rPr>
              <a:t>Calculate</a:t>
            </a:r>
            <a:r>
              <a:rPr lang="en-US" altLang="zh-TW" sz="2800" dirty="0" err="1">
                <a:effectLst/>
              </a:rPr>
              <a:t>_Standard_Tax</a:t>
            </a:r>
            <a:r>
              <a:rPr lang="en-US" altLang="zh-TW" sz="2800" dirty="0">
                <a:effectLst/>
              </a:rPr>
              <a:t>	</a:t>
            </a:r>
            <a:r>
              <a:rPr lang="zh-TW" altLang="en-US" sz="2800" dirty="0">
                <a:effectLst/>
              </a:rPr>
              <a:t>計算標準稅</a:t>
            </a:r>
            <a:endParaRPr lang="en-US" altLang="zh-TW" sz="2800" dirty="0">
              <a:effectLst/>
            </a:endParaRPr>
          </a:p>
          <a:p>
            <a:pPr marL="609600" indent="-609600">
              <a:buFontTx/>
              <a:buAutoNum type="arabicPeriod"/>
            </a:pPr>
            <a:r>
              <a:rPr lang="en-US" altLang="zh-TW" sz="2800" dirty="0" err="1">
                <a:solidFill>
                  <a:srgbClr val="00CCFF"/>
                </a:solidFill>
                <a:effectLst/>
              </a:rPr>
              <a:t>Print</a:t>
            </a:r>
            <a:r>
              <a:rPr lang="en-US" altLang="zh-TW" sz="2800" dirty="0" err="1">
                <a:effectLst/>
              </a:rPr>
              <a:t>_Chargeable_Tax</a:t>
            </a:r>
            <a:r>
              <a:rPr lang="en-US" altLang="zh-TW" sz="2800" dirty="0">
                <a:effectLst/>
              </a:rPr>
              <a:t>	</a:t>
            </a:r>
            <a:r>
              <a:rPr lang="zh-TW" altLang="en-US" sz="2800" dirty="0">
                <a:solidFill>
                  <a:srgbClr val="FF3300"/>
                </a:solidFill>
                <a:effectLst/>
              </a:rPr>
              <a:t>列印</a:t>
            </a:r>
            <a:r>
              <a:rPr lang="zh-TW" altLang="en-US" sz="2800" dirty="0">
                <a:effectLst/>
              </a:rPr>
              <a:t>薪俸稅</a:t>
            </a:r>
            <a:endParaRPr lang="en-US" altLang="zh-TW" sz="2800" dirty="0">
              <a:effectLst/>
            </a:endParaRPr>
          </a:p>
        </p:txBody>
      </p:sp>
      <p:cxnSp>
        <p:nvCxnSpPr>
          <p:cNvPr id="3" name="直線單箭頭接點 2"/>
          <p:cNvCxnSpPr/>
          <p:nvPr/>
        </p:nvCxnSpPr>
        <p:spPr bwMode="auto">
          <a:xfrm>
            <a:off x="8892480" y="2276872"/>
            <a:ext cx="0" cy="374441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zh-TW" altLang="en-US"/>
              <a:t> </a:t>
            </a:r>
            <a:fld id="{9EE1DED3-B9EB-470E-858D-59F5BC2736D4}" type="slidenum">
              <a:rPr lang="zh-TW" altLang="en-US"/>
              <a:pPr/>
              <a:t>15</a:t>
            </a:fld>
            <a:endParaRPr lang="en-US" altLang="zh-TW"/>
          </a:p>
        </p:txBody>
      </p:sp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19100"/>
            <a:ext cx="7772400" cy="876300"/>
          </a:xfrm>
        </p:spPr>
        <p:txBody>
          <a:bodyPr/>
          <a:lstStyle/>
          <a:p>
            <a:r>
              <a:rPr lang="en-US" altLang="zh-TW" dirty="0">
                <a:effectLst/>
              </a:rPr>
              <a:t>3.2 .1 </a:t>
            </a:r>
            <a:r>
              <a:rPr lang="zh-TW" altLang="en-US" sz="4800" dirty="0">
                <a:solidFill>
                  <a:srgbClr val="00CC00"/>
                </a:solidFill>
                <a:effectLst/>
              </a:rPr>
              <a:t>順序</a:t>
            </a:r>
            <a:r>
              <a:rPr lang="zh-TW" altLang="en-US" sz="4800" dirty="0">
                <a:effectLst/>
              </a:rPr>
              <a:t>控制結構 </a:t>
            </a:r>
            <a:r>
              <a:rPr lang="en-US" altLang="zh-TW" dirty="0">
                <a:effectLst/>
              </a:rPr>
              <a:t>Sequence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GB" dirty="0">
                <a:effectLst/>
              </a:rPr>
              <a:t>‘</a:t>
            </a:r>
            <a:r>
              <a:rPr lang="en-GB" dirty="0">
                <a:solidFill>
                  <a:srgbClr val="FF0000"/>
                </a:solidFill>
                <a:effectLst/>
              </a:rPr>
              <a:t>begin</a:t>
            </a:r>
            <a:r>
              <a:rPr lang="en-GB" dirty="0">
                <a:effectLst/>
              </a:rPr>
              <a:t>’ &amp; ‘</a:t>
            </a:r>
            <a:r>
              <a:rPr lang="en-GB" dirty="0">
                <a:solidFill>
                  <a:srgbClr val="FF3300"/>
                </a:solidFill>
                <a:effectLst/>
              </a:rPr>
              <a:t>end</a:t>
            </a:r>
            <a:r>
              <a:rPr lang="en-GB" dirty="0">
                <a:effectLst/>
              </a:rPr>
              <a:t>’ </a:t>
            </a:r>
            <a:r>
              <a:rPr lang="zh-TW" altLang="en-GB" dirty="0">
                <a:effectLst/>
              </a:rPr>
              <a:t>表示</a:t>
            </a:r>
            <a:r>
              <a:rPr lang="zh-TW" altLang="en-GB" dirty="0" smtClean="0">
                <a:effectLst/>
              </a:rPr>
              <a:t>區段 </a:t>
            </a:r>
            <a:r>
              <a:rPr lang="zh-TW" altLang="en-GB" dirty="0" smtClean="0">
                <a:solidFill>
                  <a:srgbClr val="FF0000"/>
                </a:solidFill>
                <a:effectLst/>
              </a:rPr>
              <a:t>開始</a:t>
            </a:r>
            <a:r>
              <a:rPr lang="zh-TW" altLang="en-US" dirty="0" smtClean="0">
                <a:effectLst/>
              </a:rPr>
              <a:t>、</a:t>
            </a:r>
            <a:r>
              <a:rPr lang="zh-TW" altLang="en-GB" dirty="0" smtClean="0">
                <a:solidFill>
                  <a:srgbClr val="FF0000"/>
                </a:solidFill>
                <a:effectLst/>
              </a:rPr>
              <a:t>結束</a:t>
            </a:r>
            <a:endParaRPr lang="zh-TW" altLang="en-GB" dirty="0">
              <a:solidFill>
                <a:srgbClr val="FF0000"/>
              </a:solidFill>
              <a:effectLst/>
            </a:endParaRPr>
          </a:p>
          <a:p>
            <a:pPr algn="just"/>
            <a:r>
              <a:rPr lang="zh-TW" altLang="en-GB" dirty="0">
                <a:effectLst/>
              </a:rPr>
              <a:t>區段內句子必須</a:t>
            </a:r>
            <a:r>
              <a:rPr lang="zh-TW" altLang="en-GB" dirty="0">
                <a:solidFill>
                  <a:srgbClr val="00B0F0"/>
                </a:solidFill>
                <a:effectLst/>
              </a:rPr>
              <a:t>有系統</a:t>
            </a:r>
            <a:r>
              <a:rPr lang="zh-TW" altLang="en-GB" dirty="0">
                <a:effectLst/>
              </a:rPr>
              <a:t>地</a:t>
            </a:r>
            <a:r>
              <a:rPr lang="zh-TW" altLang="en-GB" dirty="0">
                <a:solidFill>
                  <a:srgbClr val="FF0000"/>
                </a:solidFill>
                <a:effectLst/>
              </a:rPr>
              <a:t>縮排</a:t>
            </a:r>
            <a:r>
              <a:rPr lang="zh-TW" altLang="en-GB" dirty="0">
                <a:effectLst/>
              </a:rPr>
              <a:t> </a:t>
            </a:r>
            <a:r>
              <a:rPr lang="en-GB" dirty="0">
                <a:solidFill>
                  <a:srgbClr val="00B050"/>
                </a:solidFill>
                <a:effectLst/>
              </a:rPr>
              <a:t>readability</a:t>
            </a:r>
          </a:p>
          <a:p>
            <a:pPr algn="just">
              <a:buFont typeface="Monotype Sorts" pitchFamily="2" charset="2"/>
              <a:buNone/>
            </a:pPr>
            <a:r>
              <a:rPr lang="en-GB" sz="2400" dirty="0">
                <a:effectLst/>
              </a:rPr>
              <a:t>	</a:t>
            </a:r>
            <a:r>
              <a:rPr lang="en-GB" sz="2400" dirty="0" err="1">
                <a:solidFill>
                  <a:srgbClr val="FF0000"/>
                </a:solidFill>
                <a:effectLst/>
              </a:rPr>
              <a:t>Calculate</a:t>
            </a:r>
            <a:r>
              <a:rPr lang="en-GB" sz="2400" dirty="0" err="1">
                <a:effectLst/>
              </a:rPr>
              <a:t>_Net_Income</a:t>
            </a:r>
            <a:r>
              <a:rPr lang="en-GB" sz="2400" dirty="0">
                <a:effectLst/>
              </a:rPr>
              <a:t> </a:t>
            </a:r>
            <a:r>
              <a:rPr lang="zh-TW" altLang="en-US" sz="2800" dirty="0">
                <a:effectLst/>
              </a:rPr>
              <a:t>計算應課稅入息</a:t>
            </a:r>
            <a:endParaRPr lang="en-GB" sz="2400" dirty="0">
              <a:effectLst/>
            </a:endParaRPr>
          </a:p>
          <a:p>
            <a:pPr algn="just">
              <a:buFont typeface="Monotype Sorts" pitchFamily="2" charset="2"/>
              <a:buNone/>
            </a:pPr>
            <a:r>
              <a:rPr lang="en-GB" sz="2400" dirty="0">
                <a:effectLst/>
              </a:rPr>
              <a:t>	</a:t>
            </a:r>
            <a:r>
              <a:rPr lang="en-GB" sz="2400" dirty="0" smtClean="0">
                <a:solidFill>
                  <a:srgbClr val="FF0000"/>
                </a:solidFill>
                <a:effectLst/>
              </a:rPr>
              <a:t>{</a:t>
            </a:r>
            <a:endParaRPr lang="en-GB" sz="2000" dirty="0">
              <a:solidFill>
                <a:srgbClr val="FF0000"/>
              </a:solidFill>
              <a:effectLst/>
            </a:endParaRPr>
          </a:p>
          <a:p>
            <a:pPr algn="just">
              <a:buFont typeface="Monotype Sorts" pitchFamily="2" charset="2"/>
              <a:buNone/>
            </a:pPr>
            <a:r>
              <a:rPr lang="en-GB" sz="2400" dirty="0">
                <a:effectLst/>
              </a:rPr>
              <a:t>		</a:t>
            </a:r>
            <a:r>
              <a:rPr lang="en-GB" sz="2400" dirty="0" err="1">
                <a:effectLst/>
              </a:rPr>
              <a:t>Parent_Allowance</a:t>
            </a:r>
            <a:r>
              <a:rPr lang="en-GB" sz="2400" dirty="0">
                <a:effectLst/>
              </a:rPr>
              <a:t> = </a:t>
            </a:r>
            <a:r>
              <a:rPr lang="en-GB" sz="2400" dirty="0" smtClean="0">
                <a:effectLst/>
              </a:rPr>
              <a:t>No_of_Parents×38000</a:t>
            </a:r>
            <a:endParaRPr lang="en-GB" sz="2400" dirty="0">
              <a:effectLst/>
            </a:endParaRPr>
          </a:p>
          <a:p>
            <a:pPr algn="just">
              <a:buFont typeface="Monotype Sorts" pitchFamily="2" charset="2"/>
              <a:buNone/>
            </a:pPr>
            <a:r>
              <a:rPr lang="en-GB" sz="2400" dirty="0">
                <a:effectLst/>
              </a:rPr>
              <a:t>		</a:t>
            </a:r>
            <a:r>
              <a:rPr lang="en-GB" sz="2400" dirty="0" err="1">
                <a:effectLst/>
              </a:rPr>
              <a:t>Net_Income</a:t>
            </a:r>
            <a:r>
              <a:rPr lang="en-GB" sz="2400" dirty="0">
                <a:effectLst/>
              </a:rPr>
              <a:t> = </a:t>
            </a:r>
            <a:r>
              <a:rPr lang="en-GB" sz="2400" dirty="0" err="1">
                <a:effectLst/>
              </a:rPr>
              <a:t>Annual_Income</a:t>
            </a:r>
            <a:r>
              <a:rPr lang="en-GB" sz="2400" dirty="0">
                <a:effectLst/>
              </a:rPr>
              <a:t> - </a:t>
            </a:r>
            <a:r>
              <a:rPr lang="en-GB" sz="2400" dirty="0" err="1">
                <a:effectLst/>
              </a:rPr>
              <a:t>Parent_Allowance</a:t>
            </a:r>
            <a:endParaRPr lang="en-GB" sz="2400" dirty="0">
              <a:effectLst/>
            </a:endParaRPr>
          </a:p>
          <a:p>
            <a:pPr algn="just">
              <a:buFont typeface="Monotype Sorts" pitchFamily="2" charset="2"/>
              <a:buNone/>
            </a:pPr>
            <a:r>
              <a:rPr lang="en-GB" sz="2400" dirty="0">
                <a:effectLst/>
              </a:rPr>
              <a:t>	</a:t>
            </a:r>
            <a:r>
              <a:rPr lang="en-GB" sz="2400" dirty="0" smtClean="0">
                <a:solidFill>
                  <a:srgbClr val="FF0000"/>
                </a:solidFill>
                <a:effectLst/>
              </a:rPr>
              <a:t>}</a:t>
            </a:r>
            <a:endParaRPr lang="en-GB" sz="2400" dirty="0">
              <a:solidFill>
                <a:srgbClr val="FF0000"/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zh-TW" altLang="en-US"/>
              <a:t> </a:t>
            </a:r>
            <a:fld id="{0081C478-4473-43B2-9C57-059A93AB3CEC}" type="slidenum">
              <a:rPr lang="zh-TW" altLang="en-US"/>
              <a:pPr/>
              <a:t>16</a:t>
            </a:fld>
            <a:endParaRPr lang="en-US" altLang="zh-TW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19100"/>
            <a:ext cx="7772400" cy="876300"/>
          </a:xfrm>
        </p:spPr>
        <p:txBody>
          <a:bodyPr/>
          <a:lstStyle/>
          <a:p>
            <a:pPr algn="just"/>
            <a:r>
              <a:rPr lang="en-GB" dirty="0">
                <a:solidFill>
                  <a:schemeClr val="tx1"/>
                </a:solidFill>
                <a:effectLst/>
              </a:rPr>
              <a:t>3.2.2 </a:t>
            </a:r>
            <a:r>
              <a:rPr lang="zh-TW" altLang="en-US" sz="4800" dirty="0">
                <a:solidFill>
                  <a:srgbClr val="FF0000"/>
                </a:solidFill>
                <a:effectLst/>
                <a:latin typeface="王漢宗波卡體一空陰" pitchFamily="18" charset="-120"/>
                <a:ea typeface="王漢宗波卡體一空陰" pitchFamily="18" charset="-120"/>
              </a:rPr>
              <a:t>選擇</a:t>
            </a:r>
            <a:r>
              <a:rPr lang="zh-TW" altLang="en-US" sz="4800" dirty="0">
                <a:effectLst/>
              </a:rPr>
              <a:t>控制結構 </a:t>
            </a:r>
            <a:r>
              <a:rPr lang="en-GB" dirty="0">
                <a:solidFill>
                  <a:srgbClr val="00B050"/>
                </a:solidFill>
                <a:effectLst/>
              </a:rPr>
              <a:t>Selection</a:t>
            </a:r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044700"/>
            <a:ext cx="7772400" cy="1024260"/>
          </a:xfrm>
        </p:spPr>
        <p:txBody>
          <a:bodyPr/>
          <a:lstStyle/>
          <a:p>
            <a:pPr algn="just"/>
            <a:r>
              <a:rPr lang="zh-TW" altLang="en-GB" sz="3600" dirty="0">
                <a:effectLst/>
                <a:latin typeface="²Ó©úÅé"/>
              </a:rPr>
              <a:t>如果，則，否則 </a:t>
            </a:r>
            <a:r>
              <a:rPr lang="zh-TW" altLang="en-US" sz="3600" dirty="0">
                <a:effectLst/>
                <a:latin typeface="Impact"/>
              </a:rPr>
              <a:t> </a:t>
            </a:r>
            <a:r>
              <a:rPr lang="en-GB" altLang="zh-TW" sz="3600" dirty="0" smtClean="0">
                <a:effectLst/>
              </a:rPr>
              <a:t>‘</a:t>
            </a:r>
            <a:r>
              <a:rPr lang="en-GB" sz="3600" dirty="0" smtClean="0">
                <a:effectLst/>
              </a:rPr>
              <a:t>if</a:t>
            </a:r>
            <a:r>
              <a:rPr lang="en-GB" sz="3600" dirty="0">
                <a:effectLst/>
                <a:latin typeface="Impact"/>
              </a:rPr>
              <a:t>’</a:t>
            </a:r>
            <a:r>
              <a:rPr lang="en-GB" sz="3600" dirty="0">
                <a:effectLst/>
              </a:rPr>
              <a:t>, </a:t>
            </a:r>
            <a:r>
              <a:rPr lang="en-GB" sz="3600" dirty="0">
                <a:effectLst/>
                <a:latin typeface="Impact"/>
              </a:rPr>
              <a:t>‘</a:t>
            </a:r>
            <a:r>
              <a:rPr lang="en-GB" sz="3600" dirty="0">
                <a:effectLst/>
              </a:rPr>
              <a:t>else</a:t>
            </a:r>
            <a:r>
              <a:rPr lang="en-GB" sz="3600" dirty="0">
                <a:effectLst/>
                <a:latin typeface="Impact"/>
              </a:rPr>
              <a:t>’</a:t>
            </a:r>
            <a:r>
              <a:rPr lang="en-GB" sz="3600" dirty="0">
                <a:effectLst/>
              </a:rPr>
              <a:t> &amp; </a:t>
            </a:r>
            <a:r>
              <a:rPr lang="en-GB" sz="3600" dirty="0">
                <a:effectLst/>
                <a:latin typeface="Impact"/>
              </a:rPr>
              <a:t>‘</a:t>
            </a:r>
            <a:r>
              <a:rPr lang="en-GB" sz="3600" dirty="0" err="1">
                <a:effectLst/>
              </a:rPr>
              <a:t>end_if</a:t>
            </a:r>
            <a:r>
              <a:rPr lang="en-GB" sz="3600" dirty="0">
                <a:effectLst/>
                <a:latin typeface="Impact"/>
              </a:rPr>
              <a:t>’</a:t>
            </a:r>
            <a:r>
              <a:rPr lang="en-GB" sz="3600" dirty="0">
                <a:effectLst/>
              </a:rPr>
              <a:t> </a:t>
            </a:r>
            <a:r>
              <a:rPr lang="en-GB" sz="3600" dirty="0" smtClean="0">
                <a:effectLst/>
              </a:rPr>
              <a:t>:</a:t>
            </a:r>
            <a:endParaRPr lang="en-GB" sz="3600" dirty="0">
              <a:effectLst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475655" y="3106440"/>
            <a:ext cx="370050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buClr>
                <a:srgbClr val="666699"/>
              </a:buClr>
              <a:buSzPct val="75000"/>
            </a:pPr>
            <a:r>
              <a:rPr kumimoji="1" lang="zh-TW" altLang="en-GB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王漢宗特圓體繁" pitchFamily="18" charset="-120"/>
                <a:ea typeface="王漢宗特圓體繁" pitchFamily="18" charset="-120"/>
              </a:rPr>
              <a:t>如果</a:t>
            </a:r>
            <a:r>
              <a:rPr kumimoji="1" lang="en-GB" altLang="zh-TW" sz="3200" kern="0" dirty="0" smtClean="0">
                <a:solidFill>
                  <a:srgbClr val="000000"/>
                </a:solidFill>
                <a:effectLst/>
                <a:latin typeface="Impact"/>
                <a:ea typeface="新細明體"/>
              </a:rPr>
              <a:t> </a:t>
            </a:r>
            <a:r>
              <a:rPr kumimoji="1" lang="en-GB" altLang="zh-TW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969696"/>
                </a:solidFill>
                <a:effectLst/>
                <a:uLnTx/>
                <a:uFillTx/>
                <a:latin typeface="Impact"/>
                <a:ea typeface="新細明體"/>
              </a:rPr>
              <a:t>&lt;</a:t>
            </a:r>
            <a:r>
              <a:rPr kumimoji="1" lang="zh-TW" alt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969696"/>
                </a:solidFill>
                <a:effectLst/>
                <a:uLnTx/>
                <a:uFillTx/>
                <a:latin typeface="Impact"/>
                <a:ea typeface="新細明體"/>
              </a:rPr>
              <a:t>條件&gt;</a:t>
            </a:r>
            <a:r>
              <a:rPr kumimoji="1" lang="zh-TW" altLang="en-GB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王漢宗特圓體繁" pitchFamily="18" charset="-120"/>
                <a:ea typeface="王漢宗特圓體繁" pitchFamily="18" charset="-120"/>
              </a:rPr>
              <a:t>則</a:t>
            </a:r>
            <a:endParaRPr kumimoji="1" lang="en-US" altLang="zh-TW" sz="3200" b="1" i="0" u="none" strike="noStrike" kern="0" cap="none" spc="0" normalizeH="0" baseline="0" noProof="0" dirty="0" smtClean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王漢宗特圓體繁" pitchFamily="18" charset="-120"/>
              <a:ea typeface="王漢宗特圓體繁" pitchFamily="18" charset="-120"/>
            </a:endParaRPr>
          </a:p>
          <a:p>
            <a:pPr lvl="0" algn="l">
              <a:spcBef>
                <a:spcPts val="0"/>
              </a:spcBef>
              <a:buClr>
                <a:srgbClr val="666699"/>
              </a:buClr>
              <a:buSzPct val="75000"/>
            </a:pPr>
            <a:r>
              <a:rPr kumimoji="1" lang="en-US" altLang="zh-TW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Impact"/>
                <a:ea typeface="新細明體"/>
              </a:rPr>
              <a:t>	</a:t>
            </a:r>
            <a:r>
              <a:rPr kumimoji="1" lang="zh-TW" alt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Impact"/>
                <a:ea typeface="新細明體"/>
              </a:rPr>
              <a:t>句子 1,2,3,…</a:t>
            </a:r>
            <a:r>
              <a:rPr kumimoji="1" lang="zh-TW" altLang="en-US" sz="3200" kern="0" dirty="0">
                <a:solidFill>
                  <a:srgbClr val="FF9900"/>
                </a:solidFill>
                <a:effectLst/>
                <a:latin typeface="Impact"/>
                <a:ea typeface="新細明體"/>
                <a:sym typeface="Wingdings"/>
              </a:rPr>
              <a:t></a:t>
            </a:r>
            <a:endParaRPr kumimoji="1" lang="zh-TW" altLang="en-GB" sz="3200" b="0" i="0" u="none" strike="noStrike" kern="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Impact"/>
              <a:ea typeface="新細明體"/>
            </a:endParaRPr>
          </a:p>
          <a:p>
            <a:pPr lvl="0" algn="l">
              <a:spcBef>
                <a:spcPts val="0"/>
              </a:spcBef>
              <a:buClr>
                <a:srgbClr val="666699"/>
              </a:buClr>
              <a:buSzPct val="75000"/>
            </a:pPr>
            <a:r>
              <a:rPr kumimoji="1" lang="zh-TW" altLang="en-GB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王漢宗特圓體繁" pitchFamily="18" charset="-120"/>
                <a:ea typeface="王漢宗特圓體繁" pitchFamily="18" charset="-120"/>
              </a:rPr>
              <a:t>否則</a:t>
            </a:r>
            <a:endParaRPr kumimoji="1" lang="en-GB" altLang="zh-TW" sz="3200" b="0" i="0" u="none" strike="noStrike" kern="0" cap="none" spc="0" normalizeH="0" baseline="0" noProof="0" dirty="0" smtClean="0">
              <a:ln>
                <a:noFill/>
              </a:ln>
              <a:solidFill>
                <a:srgbClr val="0099FF"/>
              </a:solidFill>
              <a:effectLst/>
              <a:uLnTx/>
              <a:uFillTx/>
              <a:latin typeface="王漢宗特圓體繁" pitchFamily="18" charset="-120"/>
              <a:ea typeface="王漢宗特圓體繁" pitchFamily="18" charset="-120"/>
            </a:endParaRPr>
          </a:p>
          <a:p>
            <a:pPr lvl="0" algn="l">
              <a:spcBef>
                <a:spcPts val="0"/>
              </a:spcBef>
              <a:buClr>
                <a:srgbClr val="666699"/>
              </a:buClr>
              <a:buSzPct val="75000"/>
            </a:pPr>
            <a:r>
              <a:rPr kumimoji="1" lang="en-US" altLang="zh-TW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Impact"/>
                <a:ea typeface="新細明體"/>
              </a:rPr>
              <a:t>	</a:t>
            </a:r>
            <a:r>
              <a:rPr kumimoji="1" lang="zh-TW" alt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Impact"/>
                <a:ea typeface="新細明體"/>
              </a:rPr>
              <a:t>句子 </a:t>
            </a:r>
            <a:r>
              <a:rPr kumimoji="1" lang="en-GB" altLang="zh-TW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Impact"/>
                <a:ea typeface="新細明體"/>
              </a:rPr>
              <a:t>5,6,7,…</a:t>
            </a:r>
            <a:r>
              <a:rPr kumimoji="1" lang="zh-TW" altLang="en-US" sz="3200" kern="0" dirty="0">
                <a:solidFill>
                  <a:srgbClr val="FF9900"/>
                </a:solidFill>
                <a:effectLst/>
                <a:latin typeface="Impact"/>
                <a:ea typeface="新細明體"/>
                <a:sym typeface="Wingdings"/>
              </a:rPr>
              <a:t></a:t>
            </a:r>
            <a:endParaRPr kumimoji="1" lang="en-GB" altLang="zh-TW" sz="3200" b="0" i="0" u="none" strike="noStrike" kern="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Impact"/>
              <a:ea typeface="新細明體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292080" y="3106439"/>
            <a:ext cx="36004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buClr>
                <a:srgbClr val="666699"/>
              </a:buClr>
              <a:buSzPct val="75000"/>
            </a:pPr>
            <a:r>
              <a:rPr kumimoji="1" lang="en-GB" altLang="zh-TW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99FF"/>
                </a:solidFill>
                <a:effectLst/>
                <a:uLnTx/>
                <a:uFillTx/>
                <a:latin typeface="Impact"/>
                <a:ea typeface="新細明體"/>
              </a:rPr>
              <a:t>if</a:t>
            </a:r>
            <a:r>
              <a:rPr kumimoji="1" lang="en-GB" altLang="zh-TW" sz="3200" kern="0" dirty="0" smtClean="0">
                <a:solidFill>
                  <a:srgbClr val="000000"/>
                </a:solidFill>
                <a:effectLst/>
                <a:latin typeface="Impact"/>
                <a:ea typeface="新細明體"/>
              </a:rPr>
              <a:t> </a:t>
            </a:r>
            <a:r>
              <a:rPr kumimoji="1" lang="en-GB" altLang="zh-TW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969696"/>
                </a:solidFill>
                <a:effectLst/>
                <a:uLnTx/>
                <a:uFillTx/>
                <a:latin typeface="Impact"/>
                <a:ea typeface="新細明體"/>
              </a:rPr>
              <a:t>&lt;</a:t>
            </a:r>
            <a:r>
              <a:rPr kumimoji="1" lang="zh-TW" alt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969696"/>
                </a:solidFill>
                <a:effectLst/>
                <a:uLnTx/>
                <a:uFillTx/>
                <a:latin typeface="Impact"/>
                <a:ea typeface="新細明體"/>
              </a:rPr>
              <a:t>條件&gt;</a:t>
            </a:r>
            <a:endParaRPr kumimoji="1" lang="en-US" altLang="zh-TW" sz="3200" b="1" i="0" u="none" strike="noStrike" kern="0" cap="none" spc="0" normalizeH="0" baseline="0" noProof="0" dirty="0" smtClean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²Ó©úÅé"/>
              <a:ea typeface="新細明體"/>
            </a:endParaRPr>
          </a:p>
          <a:p>
            <a:pPr lvl="0" algn="l">
              <a:spcBef>
                <a:spcPts val="0"/>
              </a:spcBef>
              <a:buClr>
                <a:srgbClr val="666699"/>
              </a:buClr>
              <a:buSzPct val="75000"/>
            </a:pPr>
            <a:r>
              <a:rPr kumimoji="1" lang="en-US" altLang="zh-TW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Impact"/>
                <a:ea typeface="新細明體"/>
              </a:rPr>
              <a:t>	</a:t>
            </a:r>
            <a:r>
              <a:rPr kumimoji="1" lang="zh-TW" alt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Impact"/>
                <a:ea typeface="新細明體"/>
              </a:rPr>
              <a:t>句子 1,2,3,…</a:t>
            </a:r>
            <a:r>
              <a:rPr kumimoji="1" lang="zh-TW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Impact"/>
                <a:ea typeface="新細明體"/>
                <a:sym typeface="Wingdings"/>
              </a:rPr>
              <a:t></a:t>
            </a:r>
            <a:endParaRPr kumimoji="1" lang="zh-TW" altLang="en-GB" sz="3200" b="0" i="0" u="none" strike="noStrike" kern="0" cap="none" spc="0" normalizeH="0" baseline="0" noProof="0" dirty="0" smtClean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Impact"/>
              <a:ea typeface="新細明體"/>
            </a:endParaRPr>
          </a:p>
          <a:p>
            <a:pPr lvl="0" algn="l">
              <a:spcBef>
                <a:spcPts val="0"/>
              </a:spcBef>
              <a:buClr>
                <a:srgbClr val="666699"/>
              </a:buClr>
              <a:buSzPct val="75000"/>
            </a:pPr>
            <a:r>
              <a:rPr kumimoji="1" lang="en-GB" altLang="zh-TW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99FF"/>
                </a:solidFill>
                <a:effectLst/>
                <a:uLnTx/>
                <a:uFillTx/>
                <a:latin typeface="Impact"/>
                <a:ea typeface="新細明體"/>
              </a:rPr>
              <a:t>else</a:t>
            </a:r>
          </a:p>
          <a:p>
            <a:pPr lvl="0" algn="l">
              <a:spcBef>
                <a:spcPts val="0"/>
              </a:spcBef>
              <a:buClr>
                <a:srgbClr val="666699"/>
              </a:buClr>
              <a:buSzPct val="75000"/>
            </a:pPr>
            <a:r>
              <a:rPr kumimoji="1" lang="en-US" altLang="zh-TW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Impact"/>
                <a:ea typeface="新細明體"/>
              </a:rPr>
              <a:t>	</a:t>
            </a:r>
            <a:r>
              <a:rPr kumimoji="1" lang="zh-TW" alt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Impact"/>
                <a:ea typeface="新細明體"/>
              </a:rPr>
              <a:t>句子 </a:t>
            </a:r>
            <a:r>
              <a:rPr kumimoji="1" lang="en-GB" altLang="zh-TW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Impact"/>
                <a:ea typeface="新細明體"/>
              </a:rPr>
              <a:t>5,6,7,…</a:t>
            </a:r>
            <a:r>
              <a:rPr kumimoji="1" lang="zh-TW" altLang="en-US" sz="3200" kern="0" dirty="0">
                <a:solidFill>
                  <a:srgbClr val="FF9900"/>
                </a:solidFill>
                <a:effectLst/>
                <a:latin typeface="Impact"/>
                <a:ea typeface="新細明體"/>
                <a:sym typeface="Wingdings"/>
              </a:rPr>
              <a:t></a:t>
            </a:r>
            <a:endParaRPr kumimoji="1" lang="en-GB" altLang="zh-TW" sz="3200" b="0" i="0" u="none" strike="noStrike" kern="0" cap="none" spc="0" normalizeH="0" baseline="0" noProof="0" dirty="0" smtClean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Impact"/>
              <a:ea typeface="新細明體"/>
            </a:endParaRPr>
          </a:p>
          <a:p>
            <a:pPr lvl="0" algn="l">
              <a:spcBef>
                <a:spcPts val="0"/>
              </a:spcBef>
              <a:buClr>
                <a:srgbClr val="666699"/>
              </a:buClr>
              <a:buSzPct val="75000"/>
            </a:pPr>
            <a:r>
              <a:rPr kumimoji="1" lang="en-GB" altLang="zh-TW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99FF"/>
                </a:solidFill>
                <a:effectLst/>
                <a:uLnTx/>
                <a:uFillTx/>
                <a:latin typeface="Impact"/>
                <a:ea typeface="新細明體"/>
              </a:rPr>
              <a:t>end_if</a:t>
            </a:r>
            <a:endParaRPr kumimoji="1" lang="en-GB" altLang="zh-TW" sz="3200" b="0" i="0" u="none" strike="noStrike" kern="0" cap="none" spc="0" normalizeH="0" baseline="0" noProof="0" dirty="0">
              <a:ln>
                <a:noFill/>
              </a:ln>
              <a:solidFill>
                <a:srgbClr val="0099FF"/>
              </a:solidFill>
              <a:effectLst/>
              <a:uLnTx/>
              <a:uFillTx/>
              <a:latin typeface="Impact"/>
              <a:ea typeface="新細明體"/>
            </a:endParaRPr>
          </a:p>
        </p:txBody>
      </p:sp>
      <p:sp>
        <p:nvSpPr>
          <p:cNvPr id="3" name="手繪多邊形 2"/>
          <p:cNvSpPr/>
          <p:nvPr/>
        </p:nvSpPr>
        <p:spPr bwMode="auto">
          <a:xfrm rot="16200000">
            <a:off x="5032142" y="3599535"/>
            <a:ext cx="936104" cy="1568352"/>
          </a:xfrm>
          <a:custGeom>
            <a:avLst/>
            <a:gdLst>
              <a:gd name="connsiteX0" fmla="*/ 0 w 914400"/>
              <a:gd name="connsiteY0" fmla="*/ 1103086 h 1117600"/>
              <a:gd name="connsiteX1" fmla="*/ 508000 w 914400"/>
              <a:gd name="connsiteY1" fmla="*/ 0 h 1117600"/>
              <a:gd name="connsiteX2" fmla="*/ 914400 w 914400"/>
              <a:gd name="connsiteY2" fmla="*/ 1117600 h 1117600"/>
              <a:gd name="connsiteX0" fmla="*/ 0 w 914400"/>
              <a:gd name="connsiteY0" fmla="*/ 1088571 h 1103085"/>
              <a:gd name="connsiteX1" fmla="*/ 478971 w 914400"/>
              <a:gd name="connsiteY1" fmla="*/ 0 h 1103085"/>
              <a:gd name="connsiteX2" fmla="*/ 914400 w 914400"/>
              <a:gd name="connsiteY2" fmla="*/ 1103085 h 1103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4400" h="1103085">
                <a:moveTo>
                  <a:pt x="0" y="1088571"/>
                </a:moveTo>
                <a:lnTo>
                  <a:pt x="478971" y="0"/>
                </a:lnTo>
                <a:lnTo>
                  <a:pt x="914400" y="1103085"/>
                </a:lnTo>
              </a:path>
            </a:pathLst>
          </a:custGeom>
          <a:noFill/>
          <a:ln w="38100" cap="flat" cmpd="sng" algn="ctr">
            <a:solidFill>
              <a:srgbClr val="FF9900"/>
            </a:solidFill>
            <a:prstDash val="solid"/>
            <a:round/>
            <a:headEnd type="arrow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  <a:ea typeface="'宋體" pitchFamily="49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zh-TW" altLang="en-US"/>
              <a:t> </a:t>
            </a:r>
            <a:fld id="{6F32A62F-9030-4372-BA21-6D87A60BA15F}" type="slidenum">
              <a:rPr lang="zh-TW" altLang="en-US"/>
              <a:pPr/>
              <a:t>17</a:t>
            </a:fld>
            <a:endParaRPr lang="en-US" altLang="zh-TW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260648"/>
            <a:ext cx="7772400" cy="1028700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  <a:effectLst/>
              </a:rPr>
              <a:t>3.2.2 </a:t>
            </a:r>
            <a:r>
              <a:rPr lang="zh-TW" altLang="en-US" sz="4800" dirty="0">
                <a:solidFill>
                  <a:srgbClr val="00CC00"/>
                </a:solidFill>
                <a:effectLst/>
              </a:rPr>
              <a:t>選擇</a:t>
            </a:r>
            <a:r>
              <a:rPr lang="zh-TW" altLang="en-US" sz="4800" dirty="0">
                <a:effectLst/>
              </a:rPr>
              <a:t>控制結構</a:t>
            </a:r>
            <a:endParaRPr lang="en-US" altLang="zh-TW" dirty="0">
              <a:solidFill>
                <a:schemeClr val="tx1"/>
              </a:solidFill>
              <a:effectLst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044700"/>
            <a:ext cx="7529513" cy="4408488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GB" altLang="zh-TW" dirty="0">
                <a:solidFill>
                  <a:schemeClr val="bg2"/>
                </a:solidFill>
                <a:effectLst/>
              </a:rPr>
              <a:t>// </a:t>
            </a:r>
            <a:r>
              <a:rPr lang="zh-TW" altLang="en-GB" dirty="0">
                <a:solidFill>
                  <a:schemeClr val="bg2"/>
                </a:solidFill>
                <a:effectLst/>
              </a:rPr>
              <a:t>累進稅 </a:t>
            </a:r>
            <a:r>
              <a:rPr lang="en-GB" altLang="zh-TW" dirty="0">
                <a:solidFill>
                  <a:schemeClr val="bg2"/>
                </a:solidFill>
                <a:effectLst/>
                <a:sym typeface="Symbol" pitchFamily="18" charset="2"/>
              </a:rPr>
              <a:t></a:t>
            </a:r>
            <a:r>
              <a:rPr lang="en-GB" altLang="zh-TW" dirty="0">
                <a:solidFill>
                  <a:schemeClr val="bg2"/>
                </a:solidFill>
                <a:effectLst/>
              </a:rPr>
              <a:t> </a:t>
            </a:r>
            <a:r>
              <a:rPr lang="zh-TW" altLang="en-GB" dirty="0">
                <a:solidFill>
                  <a:schemeClr val="bg2"/>
                </a:solidFill>
                <a:effectLst/>
              </a:rPr>
              <a:t>標準稅</a:t>
            </a:r>
          </a:p>
          <a:p>
            <a:pPr>
              <a:buFont typeface="Monotype Sorts" pitchFamily="2" charset="2"/>
              <a:buNone/>
            </a:pPr>
            <a:r>
              <a:rPr lang="zh-TW" altLang="en-GB" dirty="0">
                <a:solidFill>
                  <a:srgbClr val="FF0000"/>
                </a:solidFill>
                <a:effectLst/>
              </a:rPr>
              <a:t>如果</a:t>
            </a:r>
            <a:r>
              <a:rPr lang="zh-TW" altLang="en-GB" dirty="0">
                <a:effectLst/>
              </a:rPr>
              <a:t> </a:t>
            </a:r>
            <a:r>
              <a:rPr lang="en-GB" dirty="0" err="1">
                <a:solidFill>
                  <a:srgbClr val="0000FF"/>
                </a:solidFill>
                <a:effectLst/>
              </a:rPr>
              <a:t>Progressive_Tax</a:t>
            </a:r>
            <a:r>
              <a:rPr lang="en-GB" dirty="0">
                <a:solidFill>
                  <a:srgbClr val="0000FF"/>
                </a:solidFill>
                <a:effectLst/>
              </a:rPr>
              <a:t> &lt;= </a:t>
            </a:r>
            <a:r>
              <a:rPr lang="en-GB" dirty="0" err="1">
                <a:solidFill>
                  <a:srgbClr val="0000FF"/>
                </a:solidFill>
                <a:effectLst/>
              </a:rPr>
              <a:t>Standard_Tax</a:t>
            </a:r>
            <a:r>
              <a:rPr lang="en-GB" dirty="0">
                <a:solidFill>
                  <a:srgbClr val="0000FF"/>
                </a:solidFill>
                <a:effectLst/>
              </a:rPr>
              <a:t> </a:t>
            </a:r>
            <a:r>
              <a:rPr lang="zh-TW" altLang="en-GB" dirty="0">
                <a:solidFill>
                  <a:srgbClr val="FF0000"/>
                </a:solidFill>
                <a:effectLst/>
              </a:rPr>
              <a:t>則</a:t>
            </a:r>
          </a:p>
          <a:p>
            <a:pPr lvl="2">
              <a:buNone/>
            </a:pPr>
            <a:r>
              <a:rPr lang="en-GB" sz="3200" dirty="0" smtClean="0">
                <a:effectLst/>
                <a:sym typeface="Wingdings"/>
              </a:rPr>
              <a:t></a:t>
            </a:r>
            <a:r>
              <a:rPr lang="en-GB" sz="3200" dirty="0" err="1" smtClean="0">
                <a:effectLst/>
              </a:rPr>
              <a:t>Tax_Payable</a:t>
            </a:r>
            <a:r>
              <a:rPr lang="en-GB" sz="3200" dirty="0" smtClean="0">
                <a:effectLst/>
              </a:rPr>
              <a:t> </a:t>
            </a:r>
            <a:r>
              <a:rPr lang="en-GB" sz="3200" dirty="0">
                <a:effectLst/>
              </a:rPr>
              <a:t>=</a:t>
            </a:r>
            <a:r>
              <a:rPr lang="en-GB" sz="3200" dirty="0">
                <a:solidFill>
                  <a:srgbClr val="00CC00"/>
                </a:solidFill>
                <a:effectLst/>
              </a:rPr>
              <a:t> </a:t>
            </a:r>
            <a:r>
              <a:rPr lang="en-GB" sz="3200" dirty="0" err="1">
                <a:solidFill>
                  <a:srgbClr val="00CC00"/>
                </a:solidFill>
                <a:effectLst/>
              </a:rPr>
              <a:t>Progressive</a:t>
            </a:r>
            <a:r>
              <a:rPr lang="en-GB" sz="3200" dirty="0" err="1">
                <a:effectLst/>
              </a:rPr>
              <a:t>_Tax</a:t>
            </a:r>
            <a:endParaRPr lang="en-GB" sz="3200" dirty="0">
              <a:effectLst/>
            </a:endParaRPr>
          </a:p>
          <a:p>
            <a:pPr>
              <a:buFont typeface="Monotype Sorts" pitchFamily="2" charset="2"/>
              <a:buNone/>
            </a:pPr>
            <a:r>
              <a:rPr lang="zh-TW" altLang="en-GB" dirty="0">
                <a:solidFill>
                  <a:srgbClr val="FF0000"/>
                </a:solidFill>
                <a:effectLst/>
              </a:rPr>
              <a:t>否則</a:t>
            </a:r>
            <a:endParaRPr lang="en-GB" dirty="0">
              <a:solidFill>
                <a:srgbClr val="FF0000"/>
              </a:solidFill>
              <a:effectLst/>
            </a:endParaRPr>
          </a:p>
          <a:p>
            <a:pPr lvl="2">
              <a:buNone/>
            </a:pPr>
            <a:r>
              <a:rPr lang="en-GB" altLang="zh-TW" sz="3200" dirty="0">
                <a:effectLst/>
                <a:sym typeface="Wingdings"/>
              </a:rPr>
              <a:t></a:t>
            </a:r>
            <a:r>
              <a:rPr lang="en-GB" sz="3200" dirty="0" smtClean="0">
                <a:effectLst/>
              </a:rPr>
              <a:t>Tax </a:t>
            </a:r>
            <a:r>
              <a:rPr lang="en-GB" sz="3200" dirty="0">
                <a:effectLst/>
              </a:rPr>
              <a:t>_Payable = </a:t>
            </a:r>
            <a:r>
              <a:rPr lang="en-GB" sz="3200" dirty="0" err="1">
                <a:solidFill>
                  <a:srgbClr val="00CC00"/>
                </a:solidFill>
                <a:effectLst/>
              </a:rPr>
              <a:t>Standard</a:t>
            </a:r>
            <a:r>
              <a:rPr lang="en-GB" sz="3200" dirty="0" err="1">
                <a:effectLst/>
              </a:rPr>
              <a:t>_Tax</a:t>
            </a:r>
            <a:endParaRPr lang="en-GB" sz="3200" dirty="0">
              <a:effectLst/>
            </a:endParaRPr>
          </a:p>
          <a:p>
            <a:pPr>
              <a:buFont typeface="Monotype Sorts" pitchFamily="2" charset="2"/>
              <a:buNone/>
            </a:pPr>
            <a:endParaRPr lang="zh-TW" altLang="en-GB" dirty="0">
              <a:solidFill>
                <a:srgbClr val="FF3300"/>
              </a:solidFill>
              <a:effectLst/>
            </a:endParaRPr>
          </a:p>
          <a:p>
            <a:pPr>
              <a:buFont typeface="Monotype Sorts" pitchFamily="2" charset="2"/>
              <a:buNone/>
            </a:pPr>
            <a:r>
              <a:rPr lang="zh-TW" altLang="en-GB" dirty="0">
                <a:solidFill>
                  <a:srgbClr val="FF3300"/>
                </a:solidFill>
                <a:effectLst/>
              </a:rPr>
              <a:t>輸出 </a:t>
            </a:r>
            <a:r>
              <a:rPr lang="en-GB" dirty="0">
                <a:solidFill>
                  <a:srgbClr val="00CC00"/>
                </a:solidFill>
                <a:effectLst/>
              </a:rPr>
              <a:t>Tax _Payable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zh-TW" altLang="en-US"/>
              <a:t> </a:t>
            </a:r>
            <a:fld id="{C9241457-CC75-48C8-9433-B3055D91F1C8}" type="slidenum">
              <a:rPr lang="zh-TW" altLang="en-US"/>
              <a:pPr/>
              <a:t>18</a:t>
            </a:fld>
            <a:endParaRPr lang="en-US" altLang="zh-TW"/>
          </a:p>
        </p:txBody>
      </p:sp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19100"/>
            <a:ext cx="7772400" cy="952500"/>
          </a:xfrm>
        </p:spPr>
        <p:txBody>
          <a:bodyPr/>
          <a:lstStyle/>
          <a:p>
            <a:pPr algn="just"/>
            <a:r>
              <a:rPr lang="en-GB" dirty="0">
                <a:solidFill>
                  <a:schemeClr val="tx1"/>
                </a:solidFill>
                <a:effectLst/>
              </a:rPr>
              <a:t>3.2.2 </a:t>
            </a:r>
            <a:r>
              <a:rPr lang="zh-TW" altLang="en-GB" sz="4800" dirty="0">
                <a:solidFill>
                  <a:srgbClr val="FF0000"/>
                </a:solidFill>
                <a:effectLst/>
                <a:latin typeface="王漢宗波卡體一空陰" pitchFamily="18" charset="-120"/>
                <a:ea typeface="王漢宗波卡體一空陰" pitchFamily="18" charset="-120"/>
              </a:rPr>
              <a:t>巢狀</a:t>
            </a:r>
            <a:r>
              <a:rPr lang="zh-TW" altLang="en-US" sz="4800" dirty="0">
                <a:solidFill>
                  <a:srgbClr val="00CC00"/>
                </a:solidFill>
                <a:effectLst/>
                <a:latin typeface="王漢宗波卡體一空陰" pitchFamily="18" charset="-120"/>
                <a:ea typeface="王漢宗波卡體一空陰" pitchFamily="18" charset="-120"/>
              </a:rPr>
              <a:t>選擇</a:t>
            </a:r>
            <a:r>
              <a:rPr lang="zh-TW" altLang="en-US" sz="4800" dirty="0">
                <a:effectLst/>
              </a:rPr>
              <a:t>控制結構</a:t>
            </a:r>
            <a:endParaRPr lang="en-GB" sz="4800" dirty="0">
              <a:effectLst/>
            </a:endParaRPr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35260" y="1944762"/>
            <a:ext cx="7772400" cy="4408636"/>
          </a:xfrm>
        </p:spPr>
        <p:txBody>
          <a:bodyPr/>
          <a:lstStyle/>
          <a:p>
            <a:r>
              <a:rPr lang="zh-TW" altLang="en-GB" sz="3600" dirty="0">
                <a:solidFill>
                  <a:srgbClr val="FF3300"/>
                </a:solidFill>
                <a:effectLst/>
                <a:latin typeface="王漢宗特圓體繁" pitchFamily="18" charset="-120"/>
                <a:ea typeface="王漢宗特圓體繁" pitchFamily="18" charset="-120"/>
              </a:rPr>
              <a:t>簡單</a:t>
            </a:r>
            <a:r>
              <a:rPr lang="zh-TW" altLang="en-GB" sz="3600" dirty="0">
                <a:effectLst/>
              </a:rPr>
              <a:t>的選擇 </a:t>
            </a:r>
            <a:r>
              <a:rPr lang="en-US" altLang="zh-TW" sz="3600" dirty="0" smtClean="0">
                <a:solidFill>
                  <a:srgbClr val="00B0F0"/>
                </a:solidFill>
                <a:effectLst/>
              </a:rPr>
              <a:t>Y/N</a:t>
            </a:r>
            <a:r>
              <a:rPr lang="zh-TW" altLang="en-GB" sz="3600" dirty="0">
                <a:effectLst/>
              </a:rPr>
              <a:t/>
            </a:r>
            <a:br>
              <a:rPr lang="zh-TW" altLang="en-GB" sz="3600" dirty="0">
                <a:effectLst/>
              </a:rPr>
            </a:br>
            <a:r>
              <a:rPr lang="zh-TW" altLang="en-GB" sz="3600" dirty="0">
                <a:effectLst/>
              </a:rPr>
              <a:t> </a:t>
            </a:r>
            <a:r>
              <a:rPr lang="zh-TW" altLang="en-GB" sz="3600" dirty="0">
                <a:solidFill>
                  <a:srgbClr val="00B0F0"/>
                </a:solidFill>
                <a:effectLst/>
              </a:rPr>
              <a:t>2-</a:t>
            </a:r>
            <a:r>
              <a:rPr lang="en-GB" sz="3600" dirty="0">
                <a:solidFill>
                  <a:srgbClr val="00B0F0"/>
                </a:solidFill>
                <a:effectLst/>
              </a:rPr>
              <a:t>way </a:t>
            </a:r>
            <a:r>
              <a:rPr lang="en-GB" sz="3600" dirty="0">
                <a:effectLst/>
              </a:rPr>
              <a:t>decision-making</a:t>
            </a:r>
            <a:endParaRPr lang="zh-TW" altLang="en-GB" sz="3600" dirty="0">
              <a:effectLst/>
              <a:latin typeface="²Ó©úÅé"/>
            </a:endParaRPr>
          </a:p>
          <a:p>
            <a:r>
              <a:rPr lang="zh-TW" altLang="en-GB" sz="3600" dirty="0" smtClean="0">
                <a:solidFill>
                  <a:srgbClr val="FF3300"/>
                </a:solidFill>
                <a:effectLst/>
                <a:latin typeface="王漢宗特圓體繁" pitchFamily="18" charset="-120"/>
                <a:ea typeface="王漢宗特圓體繁" pitchFamily="18" charset="-120"/>
              </a:rPr>
              <a:t>複雜</a:t>
            </a:r>
            <a:r>
              <a:rPr lang="zh-TW" altLang="en-GB" sz="3600" dirty="0">
                <a:effectLst/>
              </a:rPr>
              <a:t>的</a:t>
            </a:r>
            <a:r>
              <a:rPr lang="zh-TW" altLang="en-GB" sz="3600" dirty="0" smtClean="0">
                <a:effectLst/>
              </a:rPr>
              <a:t>選擇</a:t>
            </a:r>
            <a:r>
              <a:rPr lang="en-GB" altLang="zh-TW" sz="3600" dirty="0">
                <a:solidFill>
                  <a:srgbClr val="00B0F0"/>
                </a:solidFill>
                <a:effectLst/>
              </a:rPr>
              <a:t>nested </a:t>
            </a:r>
            <a:r>
              <a:rPr lang="en-GB" altLang="zh-TW" sz="3600" dirty="0" smtClean="0">
                <a:solidFill>
                  <a:srgbClr val="00B0F0"/>
                </a:solidFill>
                <a:effectLst/>
              </a:rPr>
              <a:t>if</a:t>
            </a:r>
            <a:br>
              <a:rPr lang="en-GB" altLang="zh-TW" sz="3600" dirty="0" smtClean="0">
                <a:solidFill>
                  <a:srgbClr val="00B0F0"/>
                </a:solidFill>
                <a:effectLst/>
              </a:rPr>
            </a:br>
            <a:r>
              <a:rPr lang="en-GB" altLang="zh-TW" sz="3600" dirty="0" smtClean="0">
                <a:solidFill>
                  <a:srgbClr val="00B0F0"/>
                </a:solidFill>
                <a:effectLst/>
              </a:rPr>
              <a:t>multi-way</a:t>
            </a:r>
            <a:r>
              <a:rPr lang="en-GB" altLang="zh-TW" sz="3600" dirty="0" smtClean="0">
                <a:effectLst/>
              </a:rPr>
              <a:t/>
            </a:r>
            <a:br>
              <a:rPr lang="en-GB" altLang="zh-TW" sz="3600" dirty="0" smtClean="0">
                <a:effectLst/>
              </a:rPr>
            </a:br>
            <a:endParaRPr lang="en-US" altLang="zh-TW" sz="3600" dirty="0" smtClean="0">
              <a:effectLst/>
            </a:endParaRPr>
          </a:p>
          <a:p>
            <a:r>
              <a:rPr lang="zh-TW" altLang="en-GB" sz="3600" dirty="0" smtClean="0">
                <a:effectLst/>
              </a:rPr>
              <a:t>例如</a:t>
            </a:r>
            <a:r>
              <a:rPr lang="zh-TW" altLang="en-GB" sz="3600" dirty="0">
                <a:effectLst/>
              </a:rPr>
              <a:t>: </a:t>
            </a:r>
            <a:r>
              <a:rPr lang="zh-TW" altLang="en-US" sz="3600" dirty="0">
                <a:effectLst/>
              </a:rPr>
              <a:t>累進稅率</a:t>
            </a:r>
            <a:br>
              <a:rPr lang="zh-TW" altLang="en-US" sz="3600" dirty="0">
                <a:effectLst/>
              </a:rPr>
            </a:br>
            <a:r>
              <a:rPr lang="zh-TW" altLang="en-US" sz="3600" dirty="0">
                <a:effectLst/>
              </a:rPr>
              <a:t>(首</a:t>
            </a:r>
            <a:r>
              <a:rPr lang="en-US" altLang="zh-TW" sz="3600" dirty="0">
                <a:effectLst/>
              </a:rPr>
              <a:t>4</a:t>
            </a:r>
            <a:r>
              <a:rPr lang="zh-TW" altLang="en-US" sz="3600" dirty="0">
                <a:effectLst/>
              </a:rPr>
              <a:t>萬、次</a:t>
            </a:r>
            <a:r>
              <a:rPr lang="en-US" altLang="zh-TW" sz="3600" dirty="0">
                <a:effectLst/>
              </a:rPr>
              <a:t>4</a:t>
            </a:r>
            <a:r>
              <a:rPr lang="zh-TW" altLang="en-US" sz="3600" dirty="0">
                <a:effectLst/>
              </a:rPr>
              <a:t>萬．．．)</a:t>
            </a:r>
            <a:endParaRPr lang="zh-TW" altLang="en-GB" sz="3600" dirty="0">
              <a:effectLst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6027340" y="1916832"/>
            <a:ext cx="2880320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altLang="zh-TW" sz="1800" dirty="0" smtClean="0">
                <a:effectLst/>
                <a:latin typeface="Consolas" pitchFamily="49" charset="0"/>
              </a:rPr>
              <a:t>if(m&gt;=50) grade='P';</a:t>
            </a:r>
            <a:endParaRPr lang="en-US" altLang="zh-TW" sz="1800" dirty="0">
              <a:effectLst/>
              <a:latin typeface="Consolas" pitchFamily="49" charset="0"/>
            </a:endParaRPr>
          </a:p>
          <a:p>
            <a:pPr algn="l"/>
            <a:r>
              <a:rPr lang="en-US" altLang="zh-TW" sz="1800" dirty="0" smtClean="0">
                <a:effectLst/>
                <a:latin typeface="Consolas" pitchFamily="49" charset="0"/>
              </a:rPr>
              <a:t>else grade='F';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292080" y="4005064"/>
            <a:ext cx="3600400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altLang="zh-TW" sz="1800" dirty="0" smtClean="0">
                <a:effectLst/>
                <a:latin typeface="Consolas" pitchFamily="49" charset="0"/>
              </a:rPr>
              <a:t>if(m&gt;=90) grade='A';</a:t>
            </a:r>
            <a:endParaRPr lang="en-US" altLang="zh-TW" sz="1800" dirty="0">
              <a:effectLst/>
              <a:latin typeface="Consolas" pitchFamily="49" charset="0"/>
            </a:endParaRPr>
          </a:p>
          <a:p>
            <a:pPr algn="l"/>
            <a:r>
              <a:rPr lang="en-US" altLang="zh-TW" sz="1800" dirty="0" smtClean="0">
                <a:effectLst/>
                <a:latin typeface="Consolas" pitchFamily="49" charset="0"/>
              </a:rPr>
              <a:t>else if(m&gt;=80) grade='B';</a:t>
            </a:r>
          </a:p>
          <a:p>
            <a:pPr algn="l"/>
            <a:r>
              <a:rPr lang="en-US" altLang="zh-TW" sz="1800" dirty="0" smtClean="0">
                <a:effectLst/>
                <a:latin typeface="Consolas" pitchFamily="49" charset="0"/>
              </a:rPr>
              <a:t>else if(m&gt;=70) grade='C';</a:t>
            </a:r>
          </a:p>
          <a:p>
            <a:pPr algn="l"/>
            <a:r>
              <a:rPr lang="en-US" altLang="zh-TW" sz="1800" dirty="0" smtClean="0">
                <a:effectLst/>
                <a:latin typeface="Consolas" pitchFamily="49" charset="0"/>
              </a:rPr>
              <a:t>...</a:t>
            </a:r>
            <a:endParaRPr lang="en-US" altLang="zh-TW" sz="1800" dirty="0">
              <a:effectLst/>
              <a:latin typeface="Consolas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zh-TW" altLang="en-US"/>
              <a:t> </a:t>
            </a:r>
            <a:fld id="{F2A8B5D7-E4EB-41FF-8DE1-323ACBE7FAAE}" type="slidenum">
              <a:rPr lang="zh-TW" altLang="en-US"/>
              <a:pPr/>
              <a:t>19</a:t>
            </a:fld>
            <a:endParaRPr lang="en-US" altLang="zh-TW"/>
          </a:p>
        </p:txBody>
      </p:sp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19100"/>
            <a:ext cx="7772400" cy="876300"/>
          </a:xfrm>
        </p:spPr>
        <p:txBody>
          <a:bodyPr/>
          <a:lstStyle/>
          <a:p>
            <a:r>
              <a:rPr lang="en-GB">
                <a:solidFill>
                  <a:schemeClr val="tx1"/>
                </a:solidFill>
                <a:effectLst/>
              </a:rPr>
              <a:t>3.2.2 </a:t>
            </a:r>
            <a:r>
              <a:rPr lang="zh-TW" altLang="en-GB" sz="4800">
                <a:solidFill>
                  <a:srgbClr val="FF0000"/>
                </a:solidFill>
                <a:effectLst/>
              </a:rPr>
              <a:t>巢狀</a:t>
            </a:r>
            <a:r>
              <a:rPr lang="zh-TW" altLang="en-US" sz="4800">
                <a:effectLst/>
              </a:rPr>
              <a:t>選擇控制結構</a:t>
            </a:r>
            <a:endParaRPr lang="en-US" altLang="zh-TW" sz="4800">
              <a:effectLst/>
            </a:endParaRP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</a:pPr>
            <a:r>
              <a:rPr lang="zh-TW" altLang="en-GB" sz="2400" dirty="0">
                <a:solidFill>
                  <a:srgbClr val="00CC00"/>
                </a:solidFill>
                <a:effectLst/>
                <a:ea typeface="標楷體" pitchFamily="65" charset="-120"/>
              </a:rPr>
              <a:t>如果</a:t>
            </a:r>
            <a:r>
              <a:rPr lang="en-GB" sz="2400" dirty="0">
                <a:solidFill>
                  <a:srgbClr val="FF0000"/>
                </a:solidFill>
                <a:effectLst/>
                <a:ea typeface="標楷體" pitchFamily="65" charset="-120"/>
              </a:rPr>
              <a:t> </a:t>
            </a:r>
            <a:r>
              <a:rPr lang="en-GB" sz="2400" dirty="0" err="1">
                <a:effectLst/>
                <a:ea typeface="標楷體" pitchFamily="65" charset="-120"/>
              </a:rPr>
              <a:t>Net_income</a:t>
            </a:r>
            <a:r>
              <a:rPr lang="en-GB" sz="2400" dirty="0">
                <a:effectLst/>
                <a:ea typeface="標楷體" pitchFamily="65" charset="-120"/>
              </a:rPr>
              <a:t> </a:t>
            </a:r>
            <a:r>
              <a:rPr lang="en-GB" sz="2400" dirty="0">
                <a:solidFill>
                  <a:srgbClr val="FF3300"/>
                </a:solidFill>
                <a:effectLst/>
                <a:ea typeface="標楷體" pitchFamily="65" charset="-120"/>
              </a:rPr>
              <a:t>&lt;= </a:t>
            </a:r>
            <a:r>
              <a:rPr lang="en-GB" altLang="zh-TW" sz="2400" dirty="0" smtClean="0">
                <a:solidFill>
                  <a:srgbClr val="FF3300"/>
                </a:solidFill>
                <a:effectLst/>
                <a:ea typeface="標楷體" pitchFamily="65" charset="-120"/>
              </a:rPr>
              <a:t>4</a:t>
            </a:r>
            <a:r>
              <a:rPr lang="en-GB" sz="2400" dirty="0" smtClean="0">
                <a:solidFill>
                  <a:srgbClr val="FF3300"/>
                </a:solidFill>
                <a:effectLst/>
                <a:ea typeface="標楷體" pitchFamily="65" charset="-120"/>
              </a:rPr>
              <a:t>0000	</a:t>
            </a:r>
            <a:r>
              <a:rPr lang="zh-TW" altLang="en-GB" sz="2400" dirty="0" smtClean="0">
                <a:solidFill>
                  <a:srgbClr val="0099FF"/>
                </a:solidFill>
                <a:effectLst/>
                <a:ea typeface="標楷體" pitchFamily="65" charset="-120"/>
              </a:rPr>
              <a:t>則</a:t>
            </a:r>
            <a:endParaRPr lang="en-GB" sz="2400" dirty="0">
              <a:solidFill>
                <a:srgbClr val="0099FF"/>
              </a:solidFill>
              <a:effectLst/>
              <a:ea typeface="標楷體" pitchFamily="65" charset="-120"/>
            </a:endParaRPr>
          </a:p>
          <a:p>
            <a:pPr lvl="1">
              <a:buFont typeface="MS LineDraw" pitchFamily="49" charset="2"/>
              <a:buNone/>
            </a:pPr>
            <a:r>
              <a:rPr lang="en-GB" sz="2400" dirty="0" err="1">
                <a:effectLst/>
                <a:ea typeface="標楷體" pitchFamily="65" charset="-120"/>
              </a:rPr>
              <a:t>Progressive_Tax</a:t>
            </a:r>
            <a:r>
              <a:rPr lang="en-GB" sz="2400" dirty="0">
                <a:effectLst/>
                <a:ea typeface="標楷體" pitchFamily="65" charset="-120"/>
              </a:rPr>
              <a:t> = </a:t>
            </a:r>
            <a:r>
              <a:rPr lang="en-GB" sz="2400" dirty="0" err="1">
                <a:effectLst/>
                <a:ea typeface="標楷體" pitchFamily="65" charset="-120"/>
              </a:rPr>
              <a:t>Net_income</a:t>
            </a:r>
            <a:r>
              <a:rPr lang="en-GB" sz="2400" dirty="0">
                <a:effectLst/>
                <a:ea typeface="標楷體" pitchFamily="65" charset="-120"/>
              </a:rPr>
              <a:t> </a:t>
            </a:r>
            <a:r>
              <a:rPr lang="en-GB" sz="2400" dirty="0" smtClean="0">
                <a:solidFill>
                  <a:srgbClr val="FF3300"/>
                </a:solidFill>
                <a:effectLst/>
                <a:ea typeface="標楷體" pitchFamily="65" charset="-120"/>
                <a:sym typeface="Symbol"/>
              </a:rPr>
              <a:t></a:t>
            </a:r>
            <a:r>
              <a:rPr lang="en-GB" sz="2400" dirty="0" smtClean="0">
                <a:solidFill>
                  <a:srgbClr val="FF3300"/>
                </a:solidFill>
                <a:effectLst/>
                <a:ea typeface="標楷體" pitchFamily="65" charset="-120"/>
              </a:rPr>
              <a:t>2</a:t>
            </a:r>
            <a:r>
              <a:rPr lang="en-GB" sz="2400" dirty="0">
                <a:solidFill>
                  <a:srgbClr val="FF3300"/>
                </a:solidFill>
                <a:effectLst/>
                <a:ea typeface="標楷體" pitchFamily="65" charset="-120"/>
              </a:rPr>
              <a:t>%</a:t>
            </a:r>
          </a:p>
          <a:p>
            <a:pPr>
              <a:buFont typeface="Monotype Sorts" pitchFamily="2" charset="2"/>
              <a:buNone/>
            </a:pPr>
            <a:r>
              <a:rPr lang="zh-TW" altLang="en-GB" sz="2400" dirty="0">
                <a:solidFill>
                  <a:srgbClr val="FF0000"/>
                </a:solidFill>
                <a:effectLst/>
                <a:ea typeface="標楷體" pitchFamily="65" charset="-120"/>
              </a:rPr>
              <a:t>否則</a:t>
            </a:r>
            <a:r>
              <a:rPr lang="zh-TW" altLang="en-GB" sz="2400" dirty="0">
                <a:solidFill>
                  <a:srgbClr val="00CC00"/>
                </a:solidFill>
                <a:effectLst/>
                <a:ea typeface="標楷體" pitchFamily="65" charset="-120"/>
              </a:rPr>
              <a:t>如果</a:t>
            </a:r>
            <a:r>
              <a:rPr lang="en-GB" sz="2400" dirty="0" err="1">
                <a:effectLst/>
                <a:ea typeface="標楷體" pitchFamily="65" charset="-120"/>
              </a:rPr>
              <a:t>Net_income</a:t>
            </a:r>
            <a:r>
              <a:rPr lang="en-GB" sz="2400" dirty="0">
                <a:effectLst/>
                <a:ea typeface="標楷體" pitchFamily="65" charset="-120"/>
              </a:rPr>
              <a:t> </a:t>
            </a:r>
            <a:r>
              <a:rPr lang="en-GB" sz="2400" dirty="0">
                <a:solidFill>
                  <a:srgbClr val="FF3300"/>
                </a:solidFill>
                <a:effectLst/>
                <a:ea typeface="標楷體" pitchFamily="65" charset="-120"/>
              </a:rPr>
              <a:t>&lt;= </a:t>
            </a:r>
            <a:r>
              <a:rPr lang="en-GB" altLang="zh-TW" sz="2400" dirty="0" smtClean="0">
                <a:solidFill>
                  <a:srgbClr val="FF3300"/>
                </a:solidFill>
                <a:effectLst/>
                <a:ea typeface="標楷體" pitchFamily="65" charset="-120"/>
              </a:rPr>
              <a:t>8</a:t>
            </a:r>
            <a:r>
              <a:rPr lang="en-GB" sz="2400" dirty="0" smtClean="0">
                <a:solidFill>
                  <a:srgbClr val="FF3300"/>
                </a:solidFill>
                <a:effectLst/>
                <a:ea typeface="標楷體" pitchFamily="65" charset="-120"/>
              </a:rPr>
              <a:t>0000	</a:t>
            </a:r>
            <a:r>
              <a:rPr lang="zh-TW" altLang="en-GB" sz="2400" dirty="0" smtClean="0">
                <a:solidFill>
                  <a:srgbClr val="0099FF"/>
                </a:solidFill>
                <a:effectLst/>
                <a:ea typeface="標楷體" pitchFamily="65" charset="-120"/>
              </a:rPr>
              <a:t>則</a:t>
            </a:r>
            <a:endParaRPr lang="en-GB" sz="2400" dirty="0">
              <a:solidFill>
                <a:srgbClr val="0099FF"/>
              </a:solidFill>
              <a:effectLst/>
              <a:ea typeface="標楷體" pitchFamily="65" charset="-120"/>
            </a:endParaRPr>
          </a:p>
          <a:p>
            <a:pPr lvl="1">
              <a:buFont typeface="MS LineDraw" pitchFamily="49" charset="2"/>
              <a:buNone/>
            </a:pPr>
            <a:r>
              <a:rPr lang="en-GB" sz="2400" dirty="0" err="1">
                <a:effectLst/>
                <a:ea typeface="標楷體" pitchFamily="65" charset="-120"/>
              </a:rPr>
              <a:t>Progressive_Tax</a:t>
            </a:r>
            <a:r>
              <a:rPr lang="en-GB" sz="2400" dirty="0">
                <a:effectLst/>
                <a:ea typeface="標楷體" pitchFamily="65" charset="-120"/>
              </a:rPr>
              <a:t> =</a:t>
            </a:r>
            <a:r>
              <a:rPr lang="en-GB" sz="2400" dirty="0">
                <a:solidFill>
                  <a:srgbClr val="00CC00"/>
                </a:solidFill>
                <a:effectLst/>
                <a:ea typeface="標楷體" pitchFamily="65" charset="-120"/>
              </a:rPr>
              <a:t> </a:t>
            </a:r>
            <a:r>
              <a:rPr lang="en-GB" altLang="zh-TW" sz="2400" dirty="0">
                <a:solidFill>
                  <a:srgbClr val="00CC00"/>
                </a:solidFill>
                <a:effectLst/>
                <a:ea typeface="標楷體" pitchFamily="65" charset="-120"/>
              </a:rPr>
              <a:t>8</a:t>
            </a:r>
            <a:r>
              <a:rPr lang="en-GB" sz="2400" dirty="0">
                <a:solidFill>
                  <a:srgbClr val="00CC00"/>
                </a:solidFill>
                <a:effectLst/>
                <a:ea typeface="標楷體" pitchFamily="65" charset="-120"/>
              </a:rPr>
              <a:t>00</a:t>
            </a:r>
            <a:r>
              <a:rPr lang="en-GB" sz="2400" dirty="0">
                <a:effectLst/>
                <a:ea typeface="標楷體" pitchFamily="65" charset="-120"/>
              </a:rPr>
              <a:t> + (</a:t>
            </a:r>
            <a:r>
              <a:rPr lang="en-GB" sz="2400" dirty="0" err="1">
                <a:effectLst/>
                <a:ea typeface="標楷體" pitchFamily="65" charset="-120"/>
              </a:rPr>
              <a:t>Net_income</a:t>
            </a:r>
            <a:r>
              <a:rPr lang="en-GB" sz="2400" dirty="0">
                <a:effectLst/>
                <a:ea typeface="標楷體" pitchFamily="65" charset="-120"/>
              </a:rPr>
              <a:t> - </a:t>
            </a:r>
            <a:r>
              <a:rPr lang="en-GB" altLang="zh-TW" sz="2400" dirty="0">
                <a:effectLst/>
                <a:ea typeface="標楷體" pitchFamily="65" charset="-120"/>
              </a:rPr>
              <a:t>4</a:t>
            </a:r>
            <a:r>
              <a:rPr lang="en-GB" sz="2400" dirty="0">
                <a:effectLst/>
                <a:ea typeface="標楷體" pitchFamily="65" charset="-120"/>
              </a:rPr>
              <a:t>0000) </a:t>
            </a:r>
            <a:r>
              <a:rPr lang="en-GB" sz="2400" dirty="0" smtClean="0">
                <a:solidFill>
                  <a:srgbClr val="FF3300"/>
                </a:solidFill>
                <a:effectLst/>
                <a:ea typeface="標楷體" pitchFamily="65" charset="-120"/>
                <a:sym typeface="Symbol"/>
              </a:rPr>
              <a:t></a:t>
            </a:r>
            <a:r>
              <a:rPr lang="en-GB" altLang="zh-TW" sz="2400" dirty="0" smtClean="0">
                <a:solidFill>
                  <a:srgbClr val="FF3300"/>
                </a:solidFill>
                <a:effectLst/>
                <a:ea typeface="標楷體" pitchFamily="65" charset="-120"/>
              </a:rPr>
              <a:t>7</a:t>
            </a:r>
            <a:r>
              <a:rPr lang="en-GB" sz="2400" dirty="0">
                <a:solidFill>
                  <a:srgbClr val="FF3300"/>
                </a:solidFill>
                <a:effectLst/>
                <a:ea typeface="標楷體" pitchFamily="65" charset="-120"/>
              </a:rPr>
              <a:t>%</a:t>
            </a:r>
          </a:p>
          <a:p>
            <a:pPr>
              <a:buFont typeface="Monotype Sorts" pitchFamily="2" charset="2"/>
              <a:buNone/>
            </a:pPr>
            <a:r>
              <a:rPr lang="zh-TW" altLang="en-GB" sz="2400" dirty="0">
                <a:solidFill>
                  <a:srgbClr val="FF0000"/>
                </a:solidFill>
                <a:effectLst/>
                <a:ea typeface="標楷體" pitchFamily="65" charset="-120"/>
              </a:rPr>
              <a:t>否則</a:t>
            </a:r>
            <a:r>
              <a:rPr lang="zh-TW" altLang="en-GB" sz="2400" dirty="0">
                <a:solidFill>
                  <a:srgbClr val="00CC00"/>
                </a:solidFill>
                <a:effectLst/>
                <a:ea typeface="標楷體" pitchFamily="65" charset="-120"/>
              </a:rPr>
              <a:t>如果</a:t>
            </a:r>
            <a:r>
              <a:rPr lang="en-GB" sz="2400" dirty="0" err="1">
                <a:effectLst/>
                <a:ea typeface="標楷體" pitchFamily="65" charset="-120"/>
              </a:rPr>
              <a:t>Net_income</a:t>
            </a:r>
            <a:r>
              <a:rPr lang="en-GB" sz="2400" dirty="0">
                <a:effectLst/>
                <a:ea typeface="標楷體" pitchFamily="65" charset="-120"/>
              </a:rPr>
              <a:t> </a:t>
            </a:r>
            <a:r>
              <a:rPr lang="en-GB" sz="2400" dirty="0">
                <a:solidFill>
                  <a:srgbClr val="FF3300"/>
                </a:solidFill>
                <a:effectLst/>
                <a:ea typeface="標楷體" pitchFamily="65" charset="-120"/>
              </a:rPr>
              <a:t>&lt;= </a:t>
            </a:r>
            <a:r>
              <a:rPr lang="en-GB" altLang="zh-TW" sz="2400" dirty="0" smtClean="0">
                <a:solidFill>
                  <a:srgbClr val="FF3300"/>
                </a:solidFill>
                <a:effectLst/>
                <a:ea typeface="標楷體" pitchFamily="65" charset="-120"/>
              </a:rPr>
              <a:t>12</a:t>
            </a:r>
            <a:r>
              <a:rPr lang="en-GB" sz="2400" dirty="0" smtClean="0">
                <a:solidFill>
                  <a:srgbClr val="FF3300"/>
                </a:solidFill>
                <a:effectLst/>
                <a:ea typeface="標楷體" pitchFamily="65" charset="-120"/>
              </a:rPr>
              <a:t>0000	</a:t>
            </a:r>
            <a:r>
              <a:rPr lang="zh-TW" altLang="en-GB" sz="2400" dirty="0" smtClean="0">
                <a:solidFill>
                  <a:srgbClr val="0099FF"/>
                </a:solidFill>
                <a:effectLst/>
                <a:ea typeface="標楷體" pitchFamily="65" charset="-120"/>
              </a:rPr>
              <a:t>則</a:t>
            </a:r>
            <a:endParaRPr lang="en-GB" sz="2400" dirty="0">
              <a:solidFill>
                <a:srgbClr val="0099FF"/>
              </a:solidFill>
              <a:effectLst/>
              <a:ea typeface="標楷體" pitchFamily="65" charset="-120"/>
            </a:endParaRPr>
          </a:p>
          <a:p>
            <a:pPr lvl="1">
              <a:buFont typeface="MS LineDraw" pitchFamily="49" charset="2"/>
              <a:buNone/>
            </a:pPr>
            <a:r>
              <a:rPr lang="en-GB" sz="2400" dirty="0" err="1">
                <a:effectLst/>
                <a:ea typeface="標楷體" pitchFamily="65" charset="-120"/>
              </a:rPr>
              <a:t>Progressive_Tax</a:t>
            </a:r>
            <a:r>
              <a:rPr lang="en-GB" sz="2400" dirty="0">
                <a:effectLst/>
                <a:ea typeface="標楷體" pitchFamily="65" charset="-120"/>
              </a:rPr>
              <a:t> =</a:t>
            </a:r>
            <a:r>
              <a:rPr lang="en-GB" sz="2400" dirty="0">
                <a:solidFill>
                  <a:srgbClr val="00CC00"/>
                </a:solidFill>
                <a:effectLst/>
                <a:ea typeface="標楷體" pitchFamily="65" charset="-120"/>
              </a:rPr>
              <a:t> 3</a:t>
            </a:r>
            <a:r>
              <a:rPr lang="en-GB" altLang="zh-TW" sz="2400" dirty="0">
                <a:solidFill>
                  <a:srgbClr val="00CC00"/>
                </a:solidFill>
                <a:effectLst/>
                <a:ea typeface="標楷體" pitchFamily="65" charset="-120"/>
              </a:rPr>
              <a:t>6</a:t>
            </a:r>
            <a:r>
              <a:rPr lang="en-GB" sz="2400" dirty="0">
                <a:solidFill>
                  <a:srgbClr val="00CC00"/>
                </a:solidFill>
                <a:effectLst/>
                <a:ea typeface="標楷體" pitchFamily="65" charset="-120"/>
              </a:rPr>
              <a:t>00</a:t>
            </a:r>
            <a:r>
              <a:rPr lang="en-GB" sz="2400" dirty="0">
                <a:effectLst/>
                <a:ea typeface="標楷體" pitchFamily="65" charset="-120"/>
              </a:rPr>
              <a:t> + (</a:t>
            </a:r>
            <a:r>
              <a:rPr lang="en-GB" sz="2400" dirty="0" err="1">
                <a:effectLst/>
                <a:ea typeface="標楷體" pitchFamily="65" charset="-120"/>
              </a:rPr>
              <a:t>Net_income</a:t>
            </a:r>
            <a:r>
              <a:rPr lang="en-GB" sz="2400" dirty="0">
                <a:effectLst/>
                <a:ea typeface="標楷體" pitchFamily="65" charset="-120"/>
              </a:rPr>
              <a:t> - </a:t>
            </a:r>
            <a:r>
              <a:rPr lang="en-GB" altLang="zh-TW" sz="2400" dirty="0">
                <a:effectLst/>
                <a:ea typeface="標楷體" pitchFamily="65" charset="-120"/>
              </a:rPr>
              <a:t>8</a:t>
            </a:r>
            <a:r>
              <a:rPr lang="en-GB" sz="2400" dirty="0">
                <a:effectLst/>
                <a:ea typeface="標楷體" pitchFamily="65" charset="-120"/>
              </a:rPr>
              <a:t>0000) </a:t>
            </a:r>
            <a:r>
              <a:rPr lang="en-GB" sz="2400" dirty="0" smtClean="0">
                <a:solidFill>
                  <a:srgbClr val="FF3300"/>
                </a:solidFill>
                <a:effectLst/>
                <a:ea typeface="標楷體" pitchFamily="65" charset="-120"/>
                <a:sym typeface="Symbol"/>
              </a:rPr>
              <a:t></a:t>
            </a:r>
            <a:r>
              <a:rPr lang="en-GB" sz="2400" dirty="0" smtClean="0">
                <a:solidFill>
                  <a:srgbClr val="FF3300"/>
                </a:solidFill>
                <a:effectLst/>
                <a:ea typeface="標楷體" pitchFamily="65" charset="-120"/>
              </a:rPr>
              <a:t>1</a:t>
            </a:r>
            <a:r>
              <a:rPr lang="en-GB" altLang="zh-TW" sz="2400" dirty="0" smtClean="0">
                <a:solidFill>
                  <a:srgbClr val="FF3300"/>
                </a:solidFill>
                <a:effectLst/>
                <a:ea typeface="標楷體" pitchFamily="65" charset="-120"/>
              </a:rPr>
              <a:t>2</a:t>
            </a:r>
            <a:r>
              <a:rPr lang="en-GB" sz="2400" dirty="0">
                <a:solidFill>
                  <a:srgbClr val="FF3300"/>
                </a:solidFill>
                <a:effectLst/>
                <a:ea typeface="標楷體" pitchFamily="65" charset="-120"/>
              </a:rPr>
              <a:t>%</a:t>
            </a:r>
          </a:p>
          <a:p>
            <a:pPr>
              <a:buFont typeface="Monotype Sorts" pitchFamily="2" charset="2"/>
              <a:buNone/>
            </a:pPr>
            <a:r>
              <a:rPr lang="zh-TW" altLang="en-GB" sz="2400" dirty="0">
                <a:solidFill>
                  <a:srgbClr val="FF0000"/>
                </a:solidFill>
                <a:effectLst/>
                <a:ea typeface="標楷體" pitchFamily="65" charset="-120"/>
              </a:rPr>
              <a:t>否則</a:t>
            </a:r>
            <a:endParaRPr lang="en-GB" sz="2400" dirty="0">
              <a:effectLst/>
              <a:ea typeface="標楷體" pitchFamily="65" charset="-120"/>
            </a:endParaRPr>
          </a:p>
          <a:p>
            <a:pPr lvl="1">
              <a:buFont typeface="MS LineDraw" pitchFamily="49" charset="2"/>
              <a:buNone/>
            </a:pPr>
            <a:r>
              <a:rPr lang="en-GB" sz="2400" dirty="0" err="1">
                <a:effectLst/>
                <a:ea typeface="標楷體" pitchFamily="65" charset="-120"/>
              </a:rPr>
              <a:t>Progressive_Tax</a:t>
            </a:r>
            <a:r>
              <a:rPr lang="en-GB" sz="2400" dirty="0">
                <a:effectLst/>
                <a:ea typeface="標楷體" pitchFamily="65" charset="-120"/>
              </a:rPr>
              <a:t> = </a:t>
            </a:r>
            <a:r>
              <a:rPr lang="en-GB" altLang="zh-TW" sz="2400" dirty="0">
                <a:solidFill>
                  <a:srgbClr val="00CC00"/>
                </a:solidFill>
                <a:effectLst/>
                <a:ea typeface="標楷體" pitchFamily="65" charset="-120"/>
              </a:rPr>
              <a:t>84</a:t>
            </a:r>
            <a:r>
              <a:rPr lang="en-GB" sz="2400" dirty="0">
                <a:solidFill>
                  <a:srgbClr val="00CC00"/>
                </a:solidFill>
                <a:effectLst/>
                <a:ea typeface="標楷體" pitchFamily="65" charset="-120"/>
              </a:rPr>
              <a:t>00</a:t>
            </a:r>
            <a:r>
              <a:rPr lang="en-GB" sz="2400" dirty="0">
                <a:effectLst/>
                <a:ea typeface="標楷體" pitchFamily="65" charset="-120"/>
              </a:rPr>
              <a:t> + (</a:t>
            </a:r>
            <a:r>
              <a:rPr lang="en-GB" sz="2400" dirty="0" err="1">
                <a:effectLst/>
                <a:ea typeface="標楷體" pitchFamily="65" charset="-120"/>
              </a:rPr>
              <a:t>Net_income</a:t>
            </a:r>
            <a:r>
              <a:rPr lang="en-GB" sz="2400" dirty="0">
                <a:effectLst/>
                <a:ea typeface="標楷體" pitchFamily="65" charset="-120"/>
              </a:rPr>
              <a:t> - </a:t>
            </a:r>
            <a:r>
              <a:rPr lang="en-GB" altLang="zh-TW" sz="2400" dirty="0">
                <a:effectLst/>
                <a:ea typeface="標楷體" pitchFamily="65" charset="-120"/>
              </a:rPr>
              <a:t>12</a:t>
            </a:r>
            <a:r>
              <a:rPr lang="en-GB" sz="2400" dirty="0">
                <a:effectLst/>
                <a:ea typeface="標楷體" pitchFamily="65" charset="-120"/>
              </a:rPr>
              <a:t>0000) </a:t>
            </a:r>
            <a:r>
              <a:rPr lang="en-GB" sz="2400" dirty="0" smtClean="0">
                <a:solidFill>
                  <a:srgbClr val="FF3300"/>
                </a:solidFill>
                <a:effectLst/>
                <a:ea typeface="標楷體" pitchFamily="65" charset="-120"/>
                <a:sym typeface="Symbol"/>
              </a:rPr>
              <a:t></a:t>
            </a:r>
            <a:r>
              <a:rPr lang="en-GB" altLang="zh-TW" sz="2400" dirty="0" smtClean="0">
                <a:solidFill>
                  <a:srgbClr val="FF3300"/>
                </a:solidFill>
                <a:effectLst/>
                <a:ea typeface="標楷體" pitchFamily="65" charset="-120"/>
              </a:rPr>
              <a:t>17</a:t>
            </a:r>
            <a:r>
              <a:rPr lang="en-GB" sz="2400" dirty="0">
                <a:solidFill>
                  <a:srgbClr val="FF3300"/>
                </a:solidFill>
                <a:effectLst/>
                <a:ea typeface="標楷體" pitchFamily="65" charset="-120"/>
              </a:rPr>
              <a:t>%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zh-TW" altLang="en-US"/>
              <a:t> </a:t>
            </a:r>
            <a:fld id="{4F2AA079-CE88-47A6-AFA9-3F059B8F7210}" type="slidenum">
              <a:rPr lang="zh-TW" altLang="en-US"/>
              <a:pPr/>
              <a:t>20</a:t>
            </a:fld>
            <a:endParaRPr lang="en-US" altLang="zh-TW"/>
          </a:p>
        </p:txBody>
      </p:sp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19100"/>
            <a:ext cx="7772400" cy="876300"/>
          </a:xfrm>
        </p:spPr>
        <p:txBody>
          <a:bodyPr/>
          <a:lstStyle/>
          <a:p>
            <a:r>
              <a:rPr lang="en-GB">
                <a:solidFill>
                  <a:schemeClr val="tx1"/>
                </a:solidFill>
                <a:effectLst/>
              </a:rPr>
              <a:t>3.2.2 </a:t>
            </a:r>
            <a:r>
              <a:rPr lang="zh-TW" altLang="en-GB" sz="4800">
                <a:solidFill>
                  <a:srgbClr val="FF0000"/>
                </a:solidFill>
                <a:effectLst/>
              </a:rPr>
              <a:t>巢狀</a:t>
            </a:r>
            <a:r>
              <a:rPr lang="zh-TW" altLang="en-US" sz="4800">
                <a:effectLst/>
              </a:rPr>
              <a:t>選擇控制結構</a:t>
            </a:r>
            <a:endParaRPr lang="en-US" altLang="zh-TW" sz="4800">
              <a:effectLst/>
            </a:endParaRP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044700"/>
            <a:ext cx="7817296" cy="45085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zh-TW" altLang="en-US" sz="2800" dirty="0">
                <a:effectLst/>
              </a:rPr>
              <a:t>多層</a:t>
            </a:r>
            <a:r>
              <a:rPr lang="zh-TW" altLang="en-GB" sz="2800" dirty="0">
                <a:solidFill>
                  <a:srgbClr val="FF0000"/>
                </a:solidFill>
                <a:effectLst/>
              </a:rPr>
              <a:t>巢狀</a:t>
            </a:r>
            <a:r>
              <a:rPr lang="zh-TW" altLang="en-US" sz="2800" dirty="0">
                <a:effectLst/>
              </a:rPr>
              <a:t>選擇控制結構會造成渾亂</a:t>
            </a:r>
          </a:p>
          <a:p>
            <a:pPr>
              <a:lnSpc>
                <a:spcPct val="90000"/>
              </a:lnSpc>
            </a:pPr>
            <a:r>
              <a:rPr lang="zh-TW" altLang="en-US" sz="2800" dirty="0">
                <a:effectLst/>
              </a:rPr>
              <a:t>可轉為</a:t>
            </a:r>
            <a:r>
              <a:rPr lang="zh-TW" altLang="en-US" sz="2800" dirty="0">
                <a:solidFill>
                  <a:srgbClr val="FF3300"/>
                </a:solidFill>
                <a:effectLst/>
              </a:rPr>
              <a:t>簡單</a:t>
            </a:r>
            <a:r>
              <a:rPr lang="zh-TW" altLang="en-US" sz="2800" dirty="0">
                <a:effectLst/>
              </a:rPr>
              <a:t>(2-</a:t>
            </a:r>
            <a:r>
              <a:rPr lang="en-US" altLang="zh-TW" sz="2800" dirty="0">
                <a:effectLst/>
              </a:rPr>
              <a:t>way)</a:t>
            </a:r>
            <a:r>
              <a:rPr lang="zh-TW" altLang="en-US" sz="2800" dirty="0">
                <a:effectLst/>
              </a:rPr>
              <a:t>選擇控制</a:t>
            </a:r>
            <a:r>
              <a:rPr lang="zh-TW" altLang="en-US" sz="2800" dirty="0" smtClean="0">
                <a:effectLst/>
              </a:rPr>
              <a:t>結構</a:t>
            </a:r>
            <a:r>
              <a:rPr lang="en-US" altLang="zh-TW" sz="2800" dirty="0" smtClean="0">
                <a:solidFill>
                  <a:srgbClr val="FF0000"/>
                </a:solidFill>
                <a:effectLst/>
              </a:rPr>
              <a:t>(</a:t>
            </a:r>
            <a:r>
              <a:rPr lang="zh-TW" altLang="en-US" sz="2800" dirty="0" smtClean="0">
                <a:solidFill>
                  <a:srgbClr val="FF0000"/>
                </a:solidFill>
                <a:effectLst/>
              </a:rPr>
              <a:t>沒否則</a:t>
            </a:r>
            <a:r>
              <a:rPr lang="en-US" altLang="zh-TW" sz="2800" dirty="0" smtClean="0">
                <a:solidFill>
                  <a:srgbClr val="FF0000"/>
                </a:solidFill>
                <a:effectLst/>
              </a:rPr>
              <a:t>)</a:t>
            </a:r>
            <a:endParaRPr lang="zh-TW" altLang="en-US" sz="2800" dirty="0">
              <a:solidFill>
                <a:srgbClr val="FF0000"/>
              </a:solidFill>
              <a:effectLst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zh-TW" altLang="en-GB" sz="2400" dirty="0">
                <a:solidFill>
                  <a:srgbClr val="FF0000"/>
                </a:solidFill>
                <a:effectLst/>
              </a:rPr>
              <a:t>如果</a:t>
            </a:r>
            <a:r>
              <a:rPr lang="en-GB" altLang="zh-TW" sz="2400" dirty="0">
                <a:effectLst/>
              </a:rPr>
              <a:t>[</a:t>
            </a:r>
            <a:r>
              <a:rPr lang="en-GB" sz="2400" dirty="0">
                <a:effectLst/>
              </a:rPr>
              <a:t> </a:t>
            </a:r>
            <a:r>
              <a:rPr lang="en-GB" sz="2400" dirty="0" err="1">
                <a:effectLst/>
              </a:rPr>
              <a:t>Net_income</a:t>
            </a:r>
            <a:r>
              <a:rPr lang="en-GB" sz="2400" dirty="0">
                <a:effectLst/>
              </a:rPr>
              <a:t> </a:t>
            </a:r>
            <a:r>
              <a:rPr lang="en-GB" sz="2400" dirty="0">
                <a:solidFill>
                  <a:srgbClr val="FF0000"/>
                </a:solidFill>
                <a:effectLst/>
              </a:rPr>
              <a:t>&lt;=</a:t>
            </a:r>
            <a:r>
              <a:rPr lang="en-GB" sz="2400" dirty="0">
                <a:effectLst/>
              </a:rPr>
              <a:t> </a:t>
            </a:r>
            <a:r>
              <a:rPr lang="en-GB" altLang="zh-TW" sz="2400" dirty="0">
                <a:solidFill>
                  <a:srgbClr val="FF0000"/>
                </a:solidFill>
                <a:effectLst/>
              </a:rPr>
              <a:t>4</a:t>
            </a:r>
            <a:r>
              <a:rPr lang="en-GB" sz="2400" dirty="0">
                <a:solidFill>
                  <a:srgbClr val="FF0000"/>
                </a:solidFill>
                <a:effectLst/>
              </a:rPr>
              <a:t>0000</a:t>
            </a:r>
            <a:r>
              <a:rPr lang="en-GB" altLang="zh-TW" sz="2400" dirty="0">
                <a:effectLst/>
              </a:rPr>
              <a:t>]</a:t>
            </a:r>
            <a:endParaRPr lang="zh-TW" altLang="en-GB" sz="2400" dirty="0">
              <a:effectLst/>
            </a:endParaRPr>
          </a:p>
          <a:p>
            <a:pPr lvl="1">
              <a:lnSpc>
                <a:spcPct val="90000"/>
              </a:lnSpc>
              <a:buFont typeface="MS LineDraw" pitchFamily="49" charset="2"/>
              <a:buNone/>
            </a:pPr>
            <a:r>
              <a:rPr lang="zh-TW" altLang="en-GB" sz="2400" dirty="0">
                <a:solidFill>
                  <a:srgbClr val="FF0000"/>
                </a:solidFill>
                <a:effectLst/>
              </a:rPr>
              <a:t>則 </a:t>
            </a:r>
            <a:r>
              <a:rPr lang="en-GB" sz="2400" dirty="0" err="1">
                <a:solidFill>
                  <a:srgbClr val="0099FF"/>
                </a:solidFill>
                <a:effectLst/>
              </a:rPr>
              <a:t>Progressive_Tax</a:t>
            </a:r>
            <a:r>
              <a:rPr lang="en-GB" sz="2400" dirty="0">
                <a:solidFill>
                  <a:srgbClr val="0099FF"/>
                </a:solidFill>
                <a:effectLst/>
              </a:rPr>
              <a:t> = </a:t>
            </a:r>
            <a:r>
              <a:rPr lang="en-GB" sz="2400" dirty="0" err="1">
                <a:solidFill>
                  <a:srgbClr val="0099FF"/>
                </a:solidFill>
                <a:effectLst/>
              </a:rPr>
              <a:t>Net_income</a:t>
            </a:r>
            <a:r>
              <a:rPr lang="en-GB" sz="2400" dirty="0">
                <a:solidFill>
                  <a:srgbClr val="0099FF"/>
                </a:solidFill>
                <a:effectLst/>
              </a:rPr>
              <a:t> </a:t>
            </a:r>
            <a:r>
              <a:rPr lang="en-GB" sz="2400" dirty="0" smtClean="0">
                <a:solidFill>
                  <a:srgbClr val="FF3300"/>
                </a:solidFill>
                <a:effectLst/>
                <a:latin typeface="²Ó©úÅé"/>
                <a:sym typeface="Symbol" pitchFamily="18" charset="2"/>
              </a:rPr>
              <a:t></a:t>
            </a:r>
            <a:r>
              <a:rPr lang="en-GB" sz="2400" dirty="0" smtClean="0">
                <a:solidFill>
                  <a:srgbClr val="FF3300"/>
                </a:solidFill>
                <a:effectLst/>
              </a:rPr>
              <a:t>2</a:t>
            </a:r>
            <a:r>
              <a:rPr lang="en-GB" sz="2400" dirty="0">
                <a:solidFill>
                  <a:srgbClr val="FF3300"/>
                </a:solidFill>
                <a:effectLst/>
              </a:rPr>
              <a:t>%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zh-TW" altLang="en-GB" sz="2400" dirty="0">
                <a:solidFill>
                  <a:srgbClr val="FF0000"/>
                </a:solidFill>
                <a:effectLst/>
              </a:rPr>
              <a:t>如果</a:t>
            </a:r>
            <a:r>
              <a:rPr lang="en-GB" sz="2400" dirty="0">
                <a:effectLst/>
              </a:rPr>
              <a:t>(</a:t>
            </a:r>
            <a:r>
              <a:rPr lang="en-GB" sz="2400" dirty="0" err="1">
                <a:effectLst/>
              </a:rPr>
              <a:t>Net_income</a:t>
            </a:r>
            <a:r>
              <a:rPr lang="en-GB" sz="2400" dirty="0">
                <a:effectLst/>
              </a:rPr>
              <a:t> </a:t>
            </a:r>
            <a:r>
              <a:rPr lang="en-GB" sz="2400" dirty="0">
                <a:solidFill>
                  <a:srgbClr val="FF0000"/>
                </a:solidFill>
                <a:effectLst/>
              </a:rPr>
              <a:t>&gt; </a:t>
            </a:r>
            <a:r>
              <a:rPr lang="en-GB" altLang="zh-TW" sz="2400" dirty="0">
                <a:solidFill>
                  <a:srgbClr val="FF0000"/>
                </a:solidFill>
                <a:effectLst/>
              </a:rPr>
              <a:t>4</a:t>
            </a:r>
            <a:r>
              <a:rPr lang="en-GB" sz="2400" dirty="0">
                <a:solidFill>
                  <a:srgbClr val="FF0000"/>
                </a:solidFill>
                <a:effectLst/>
              </a:rPr>
              <a:t>0000</a:t>
            </a:r>
            <a:r>
              <a:rPr lang="en-GB" sz="2400" dirty="0">
                <a:effectLst/>
              </a:rPr>
              <a:t>) </a:t>
            </a:r>
            <a:r>
              <a:rPr lang="zh-TW" altLang="en-GB" sz="2400" dirty="0">
                <a:solidFill>
                  <a:srgbClr val="FF0000"/>
                </a:solidFill>
                <a:effectLst/>
              </a:rPr>
              <a:t>及</a:t>
            </a:r>
            <a:r>
              <a:rPr lang="zh-TW" altLang="en-GB" sz="2400" dirty="0">
                <a:effectLst/>
              </a:rPr>
              <a:t> (</a:t>
            </a:r>
            <a:r>
              <a:rPr lang="en-GB" sz="2400" dirty="0" err="1">
                <a:effectLst/>
              </a:rPr>
              <a:t>Net_income</a:t>
            </a:r>
            <a:r>
              <a:rPr lang="en-GB" sz="2400" dirty="0">
                <a:effectLst/>
              </a:rPr>
              <a:t> &lt;= </a:t>
            </a:r>
            <a:r>
              <a:rPr lang="en-GB" altLang="zh-TW" sz="2400" dirty="0">
                <a:effectLst/>
              </a:rPr>
              <a:t>8</a:t>
            </a:r>
            <a:r>
              <a:rPr lang="en-GB" sz="2400" dirty="0">
                <a:effectLst/>
              </a:rPr>
              <a:t>0000)</a:t>
            </a:r>
            <a:endParaRPr lang="en-GB" sz="2000" dirty="0">
              <a:effectLst/>
            </a:endParaRPr>
          </a:p>
          <a:p>
            <a:pPr lvl="1">
              <a:lnSpc>
                <a:spcPct val="90000"/>
              </a:lnSpc>
              <a:buNone/>
            </a:pPr>
            <a:r>
              <a:rPr lang="zh-TW" altLang="en-GB" sz="2400" dirty="0">
                <a:solidFill>
                  <a:srgbClr val="FF0000"/>
                </a:solidFill>
                <a:effectLst/>
              </a:rPr>
              <a:t>則 </a:t>
            </a:r>
            <a:r>
              <a:rPr lang="en-GB" sz="2400" dirty="0" err="1">
                <a:solidFill>
                  <a:srgbClr val="0099FF"/>
                </a:solidFill>
                <a:effectLst/>
              </a:rPr>
              <a:t>Progressive_Tax</a:t>
            </a:r>
            <a:r>
              <a:rPr lang="en-GB" sz="2400" dirty="0">
                <a:solidFill>
                  <a:srgbClr val="0099FF"/>
                </a:solidFill>
                <a:effectLst/>
              </a:rPr>
              <a:t> = </a:t>
            </a:r>
            <a:r>
              <a:rPr lang="en-GB" altLang="zh-TW" sz="2400" dirty="0">
                <a:solidFill>
                  <a:srgbClr val="FF3300"/>
                </a:solidFill>
                <a:effectLst/>
              </a:rPr>
              <a:t>8</a:t>
            </a:r>
            <a:r>
              <a:rPr lang="en-GB" sz="2400" dirty="0">
                <a:solidFill>
                  <a:srgbClr val="FF3300"/>
                </a:solidFill>
                <a:effectLst/>
              </a:rPr>
              <a:t>00</a:t>
            </a:r>
            <a:r>
              <a:rPr lang="en-GB" sz="2400" dirty="0">
                <a:solidFill>
                  <a:srgbClr val="0099FF"/>
                </a:solidFill>
                <a:effectLst/>
              </a:rPr>
              <a:t> + (</a:t>
            </a:r>
            <a:r>
              <a:rPr lang="en-GB" sz="2400" dirty="0" err="1">
                <a:solidFill>
                  <a:srgbClr val="0099FF"/>
                </a:solidFill>
                <a:effectLst/>
              </a:rPr>
              <a:t>Net_income</a:t>
            </a:r>
            <a:r>
              <a:rPr lang="en-GB" sz="2400" dirty="0">
                <a:solidFill>
                  <a:srgbClr val="0099FF"/>
                </a:solidFill>
                <a:effectLst/>
              </a:rPr>
              <a:t> - 30000</a:t>
            </a:r>
            <a:r>
              <a:rPr lang="en-GB" sz="2400" dirty="0" smtClean="0">
                <a:solidFill>
                  <a:srgbClr val="0099FF"/>
                </a:solidFill>
                <a:effectLst/>
              </a:rPr>
              <a:t>)</a:t>
            </a:r>
            <a:r>
              <a:rPr lang="en-GB" altLang="zh-TW" sz="2400" dirty="0" smtClean="0">
                <a:solidFill>
                  <a:srgbClr val="FF3300"/>
                </a:solidFill>
                <a:effectLst/>
                <a:latin typeface="²Ó©úÅé"/>
                <a:sym typeface="Symbol" pitchFamily="18" charset="2"/>
              </a:rPr>
              <a:t> </a:t>
            </a:r>
            <a:r>
              <a:rPr lang="en-GB" altLang="zh-TW" sz="2400" dirty="0" smtClean="0">
                <a:solidFill>
                  <a:srgbClr val="FF3300"/>
                </a:solidFill>
                <a:effectLst/>
              </a:rPr>
              <a:t>7</a:t>
            </a:r>
            <a:r>
              <a:rPr lang="en-GB" sz="2400" dirty="0">
                <a:solidFill>
                  <a:srgbClr val="FF3300"/>
                </a:solidFill>
                <a:effectLst/>
              </a:rPr>
              <a:t>%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zh-TW" altLang="en-GB" sz="2400" dirty="0">
                <a:solidFill>
                  <a:srgbClr val="FF0000"/>
                </a:solidFill>
                <a:effectLst/>
              </a:rPr>
              <a:t>如果</a:t>
            </a:r>
            <a:r>
              <a:rPr lang="en-GB" sz="2400" dirty="0">
                <a:effectLst/>
              </a:rPr>
              <a:t>(</a:t>
            </a:r>
            <a:r>
              <a:rPr lang="en-GB" sz="2400" dirty="0" err="1">
                <a:effectLst/>
              </a:rPr>
              <a:t>Net_income</a:t>
            </a:r>
            <a:r>
              <a:rPr lang="en-GB" sz="2400" dirty="0">
                <a:effectLst/>
              </a:rPr>
              <a:t> </a:t>
            </a:r>
            <a:r>
              <a:rPr lang="en-GB" sz="2400" dirty="0">
                <a:solidFill>
                  <a:srgbClr val="FF0000"/>
                </a:solidFill>
                <a:effectLst/>
              </a:rPr>
              <a:t>&gt; </a:t>
            </a:r>
            <a:r>
              <a:rPr lang="en-GB" altLang="zh-TW" sz="2400" dirty="0">
                <a:solidFill>
                  <a:srgbClr val="FF0000"/>
                </a:solidFill>
                <a:effectLst/>
              </a:rPr>
              <a:t>8</a:t>
            </a:r>
            <a:r>
              <a:rPr lang="en-GB" sz="2400" dirty="0">
                <a:solidFill>
                  <a:srgbClr val="FF0000"/>
                </a:solidFill>
                <a:effectLst/>
              </a:rPr>
              <a:t>0000</a:t>
            </a:r>
            <a:r>
              <a:rPr lang="en-GB" sz="2400" dirty="0">
                <a:effectLst/>
              </a:rPr>
              <a:t>) </a:t>
            </a:r>
            <a:r>
              <a:rPr lang="zh-TW" altLang="en-GB" sz="2400" dirty="0">
                <a:solidFill>
                  <a:srgbClr val="FF0000"/>
                </a:solidFill>
                <a:effectLst/>
              </a:rPr>
              <a:t>及</a:t>
            </a:r>
            <a:r>
              <a:rPr lang="zh-TW" altLang="en-GB" sz="2400" dirty="0">
                <a:effectLst/>
              </a:rPr>
              <a:t> (</a:t>
            </a:r>
            <a:r>
              <a:rPr lang="en-GB" sz="2400" dirty="0" err="1">
                <a:effectLst/>
              </a:rPr>
              <a:t>Net_income</a:t>
            </a:r>
            <a:r>
              <a:rPr lang="en-GB" sz="2400" dirty="0">
                <a:effectLst/>
              </a:rPr>
              <a:t> &lt;= </a:t>
            </a:r>
            <a:r>
              <a:rPr lang="en-GB" altLang="zh-TW" sz="2400" dirty="0">
                <a:effectLst/>
              </a:rPr>
              <a:t>12</a:t>
            </a:r>
            <a:r>
              <a:rPr lang="en-GB" sz="2400" dirty="0">
                <a:effectLst/>
              </a:rPr>
              <a:t>0000)</a:t>
            </a:r>
          </a:p>
          <a:p>
            <a:pPr lvl="1">
              <a:lnSpc>
                <a:spcPct val="90000"/>
              </a:lnSpc>
              <a:buNone/>
            </a:pPr>
            <a:r>
              <a:rPr lang="zh-TW" altLang="en-GB" sz="2400" dirty="0">
                <a:solidFill>
                  <a:srgbClr val="FF0000"/>
                </a:solidFill>
                <a:effectLst/>
              </a:rPr>
              <a:t>則 </a:t>
            </a:r>
            <a:r>
              <a:rPr lang="en-GB" sz="2400" dirty="0" err="1">
                <a:solidFill>
                  <a:srgbClr val="0099FF"/>
                </a:solidFill>
                <a:effectLst/>
              </a:rPr>
              <a:t>Progressive_Tax</a:t>
            </a:r>
            <a:r>
              <a:rPr lang="en-GB" sz="2400" dirty="0">
                <a:solidFill>
                  <a:srgbClr val="0099FF"/>
                </a:solidFill>
                <a:effectLst/>
              </a:rPr>
              <a:t> = </a:t>
            </a:r>
            <a:r>
              <a:rPr lang="en-GB" sz="2400" dirty="0">
                <a:solidFill>
                  <a:srgbClr val="FF3300"/>
                </a:solidFill>
                <a:effectLst/>
              </a:rPr>
              <a:t>3</a:t>
            </a:r>
            <a:r>
              <a:rPr lang="en-GB" altLang="zh-TW" sz="2400" dirty="0">
                <a:solidFill>
                  <a:srgbClr val="FF3300"/>
                </a:solidFill>
                <a:effectLst/>
              </a:rPr>
              <a:t>6</a:t>
            </a:r>
            <a:r>
              <a:rPr lang="en-GB" sz="2400" dirty="0">
                <a:solidFill>
                  <a:srgbClr val="FF3300"/>
                </a:solidFill>
                <a:effectLst/>
              </a:rPr>
              <a:t>00</a:t>
            </a:r>
            <a:r>
              <a:rPr lang="en-GB" sz="2400" dirty="0">
                <a:solidFill>
                  <a:srgbClr val="0099FF"/>
                </a:solidFill>
                <a:effectLst/>
              </a:rPr>
              <a:t> + (</a:t>
            </a:r>
            <a:r>
              <a:rPr lang="en-GB" sz="2400" dirty="0" err="1">
                <a:solidFill>
                  <a:srgbClr val="0099FF"/>
                </a:solidFill>
                <a:effectLst/>
              </a:rPr>
              <a:t>Net_income</a:t>
            </a:r>
            <a:r>
              <a:rPr lang="en-GB" sz="2400" dirty="0">
                <a:solidFill>
                  <a:srgbClr val="0099FF"/>
                </a:solidFill>
                <a:effectLst/>
              </a:rPr>
              <a:t> - 60000) </a:t>
            </a:r>
            <a:r>
              <a:rPr lang="en-GB" altLang="zh-TW" sz="2400" dirty="0" smtClean="0">
                <a:solidFill>
                  <a:srgbClr val="FF3300"/>
                </a:solidFill>
                <a:effectLst/>
                <a:latin typeface="²Ó©úÅé"/>
                <a:sym typeface="Symbol" pitchFamily="18" charset="2"/>
              </a:rPr>
              <a:t></a:t>
            </a:r>
            <a:r>
              <a:rPr lang="en-GB" sz="2400" dirty="0" smtClean="0">
                <a:solidFill>
                  <a:srgbClr val="FF3300"/>
                </a:solidFill>
                <a:effectLst/>
              </a:rPr>
              <a:t>1</a:t>
            </a:r>
            <a:r>
              <a:rPr lang="en-GB" altLang="zh-TW" sz="2400" dirty="0" smtClean="0">
                <a:solidFill>
                  <a:srgbClr val="FF3300"/>
                </a:solidFill>
                <a:effectLst/>
              </a:rPr>
              <a:t>2</a:t>
            </a:r>
            <a:r>
              <a:rPr lang="en-GB" sz="2400" dirty="0">
                <a:solidFill>
                  <a:srgbClr val="FF3300"/>
                </a:solidFill>
                <a:effectLst/>
              </a:rPr>
              <a:t>%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zh-TW" altLang="en-GB" sz="2400" dirty="0">
                <a:solidFill>
                  <a:srgbClr val="FF0000"/>
                </a:solidFill>
                <a:effectLst/>
              </a:rPr>
              <a:t>如果</a:t>
            </a:r>
            <a:r>
              <a:rPr lang="en-GB" sz="2400" dirty="0">
                <a:effectLst/>
              </a:rPr>
              <a:t>(</a:t>
            </a:r>
            <a:r>
              <a:rPr lang="en-GB" sz="2400" dirty="0" err="1">
                <a:effectLst/>
              </a:rPr>
              <a:t>Net_income</a:t>
            </a:r>
            <a:r>
              <a:rPr lang="en-GB" sz="2400" dirty="0">
                <a:effectLst/>
              </a:rPr>
              <a:t> </a:t>
            </a:r>
            <a:r>
              <a:rPr lang="en-GB" sz="2400" dirty="0">
                <a:solidFill>
                  <a:srgbClr val="FF0000"/>
                </a:solidFill>
                <a:effectLst/>
              </a:rPr>
              <a:t>&gt; </a:t>
            </a:r>
            <a:r>
              <a:rPr lang="en-GB" altLang="zh-TW" sz="2400" dirty="0">
                <a:solidFill>
                  <a:srgbClr val="FF0000"/>
                </a:solidFill>
                <a:effectLst/>
              </a:rPr>
              <a:t>12</a:t>
            </a:r>
            <a:r>
              <a:rPr lang="en-GB" sz="2400" dirty="0">
                <a:solidFill>
                  <a:srgbClr val="FF0000"/>
                </a:solidFill>
                <a:effectLst/>
              </a:rPr>
              <a:t>0000</a:t>
            </a:r>
            <a:r>
              <a:rPr lang="en-GB" sz="2400" dirty="0">
                <a:effectLst/>
              </a:rPr>
              <a:t>)</a:t>
            </a:r>
            <a:endParaRPr lang="en-GB" sz="2400" dirty="0">
              <a:solidFill>
                <a:srgbClr val="FF0000"/>
              </a:solidFill>
              <a:effectLst/>
            </a:endParaRPr>
          </a:p>
          <a:p>
            <a:pPr lvl="1">
              <a:lnSpc>
                <a:spcPct val="90000"/>
              </a:lnSpc>
              <a:buNone/>
            </a:pPr>
            <a:r>
              <a:rPr lang="zh-TW" altLang="en-GB" sz="2400" dirty="0">
                <a:solidFill>
                  <a:srgbClr val="FF0000"/>
                </a:solidFill>
                <a:effectLst/>
              </a:rPr>
              <a:t>則 </a:t>
            </a:r>
            <a:r>
              <a:rPr lang="en-GB" sz="2400" dirty="0" err="1">
                <a:solidFill>
                  <a:srgbClr val="0099FF"/>
                </a:solidFill>
                <a:effectLst/>
              </a:rPr>
              <a:t>Progressive_Tax</a:t>
            </a:r>
            <a:r>
              <a:rPr lang="en-GB" sz="2400" dirty="0">
                <a:solidFill>
                  <a:srgbClr val="0099FF"/>
                </a:solidFill>
                <a:effectLst/>
              </a:rPr>
              <a:t> = </a:t>
            </a:r>
            <a:r>
              <a:rPr lang="en-GB" altLang="zh-TW" sz="2400" dirty="0">
                <a:solidFill>
                  <a:srgbClr val="FF3300"/>
                </a:solidFill>
                <a:effectLst/>
              </a:rPr>
              <a:t>84</a:t>
            </a:r>
            <a:r>
              <a:rPr lang="en-GB" sz="2400" dirty="0">
                <a:solidFill>
                  <a:srgbClr val="FF3300"/>
                </a:solidFill>
                <a:effectLst/>
              </a:rPr>
              <a:t>00</a:t>
            </a:r>
            <a:r>
              <a:rPr lang="en-GB" sz="2400" dirty="0">
                <a:solidFill>
                  <a:srgbClr val="0099FF"/>
                </a:solidFill>
                <a:effectLst/>
              </a:rPr>
              <a:t> + (</a:t>
            </a:r>
            <a:r>
              <a:rPr lang="en-GB" sz="2400" dirty="0" err="1">
                <a:solidFill>
                  <a:srgbClr val="0099FF"/>
                </a:solidFill>
                <a:effectLst/>
              </a:rPr>
              <a:t>Net_income</a:t>
            </a:r>
            <a:r>
              <a:rPr lang="en-GB" sz="2400" dirty="0">
                <a:solidFill>
                  <a:srgbClr val="0099FF"/>
                </a:solidFill>
                <a:effectLst/>
              </a:rPr>
              <a:t> - 90000) </a:t>
            </a:r>
            <a:r>
              <a:rPr lang="en-GB" altLang="zh-TW" sz="2400" dirty="0" smtClean="0">
                <a:solidFill>
                  <a:srgbClr val="FF3300"/>
                </a:solidFill>
                <a:effectLst/>
                <a:latin typeface="²Ó©úÅé"/>
                <a:sym typeface="Symbol" pitchFamily="18" charset="2"/>
              </a:rPr>
              <a:t></a:t>
            </a:r>
            <a:r>
              <a:rPr lang="en-GB" altLang="zh-TW" sz="2400" dirty="0" smtClean="0">
                <a:solidFill>
                  <a:srgbClr val="FF3300"/>
                </a:solidFill>
                <a:effectLst/>
              </a:rPr>
              <a:t>17</a:t>
            </a:r>
            <a:r>
              <a:rPr lang="en-GB" sz="2400" dirty="0">
                <a:solidFill>
                  <a:srgbClr val="FF3300"/>
                </a:solidFill>
                <a:effectLst/>
              </a:rPr>
              <a:t>%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zh-TW" altLang="en-US"/>
              <a:t> </a:t>
            </a:r>
            <a:fld id="{5458BC38-4D10-4297-A688-10AC92055388}" type="slidenum">
              <a:rPr lang="zh-TW" altLang="en-US"/>
              <a:pPr/>
              <a:t>21</a:t>
            </a:fld>
            <a:endParaRPr lang="en-US" altLang="zh-TW"/>
          </a:p>
        </p:txBody>
      </p:sp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19100"/>
            <a:ext cx="7772400" cy="952500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  <a:effectLst/>
              </a:rPr>
              <a:t>3.2.3 </a:t>
            </a:r>
            <a:r>
              <a:rPr lang="zh-TW" altLang="en-US" sz="4800" dirty="0">
                <a:solidFill>
                  <a:srgbClr val="FF3300"/>
                </a:solidFill>
                <a:effectLst/>
                <a:latin typeface="王漢宗波卡體一空陰" pitchFamily="18" charset="-120"/>
                <a:ea typeface="王漢宗波卡體一空陰" pitchFamily="18" charset="-120"/>
              </a:rPr>
              <a:t>迭代</a:t>
            </a:r>
            <a:r>
              <a:rPr lang="zh-TW" altLang="en-US" sz="4800" dirty="0">
                <a:effectLst/>
              </a:rPr>
              <a:t>控制結構 </a:t>
            </a:r>
            <a:r>
              <a:rPr lang="en-GB" dirty="0" smtClean="0">
                <a:solidFill>
                  <a:schemeClr val="tx1"/>
                </a:solidFill>
                <a:effectLst/>
              </a:rPr>
              <a:t>Iteration</a:t>
            </a:r>
            <a:endParaRPr lang="en-GB" dirty="0">
              <a:solidFill>
                <a:schemeClr val="tx1"/>
              </a:solidFill>
              <a:effectLst/>
            </a:endParaRPr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1916832"/>
            <a:ext cx="7772400" cy="4813300"/>
          </a:xfrm>
        </p:spPr>
        <p:txBody>
          <a:bodyPr/>
          <a:lstStyle/>
          <a:p>
            <a:r>
              <a:rPr lang="zh-TW" altLang="en-GB" dirty="0">
                <a:solidFill>
                  <a:srgbClr val="FF0000"/>
                </a:solidFill>
                <a:effectLst/>
                <a:latin typeface="王漢宗特圓體繁" pitchFamily="18" charset="-120"/>
                <a:ea typeface="王漢宗特圓體繁" pitchFamily="18" charset="-120"/>
              </a:rPr>
              <a:t>重複</a:t>
            </a:r>
            <a:r>
              <a:rPr lang="zh-TW" altLang="en-GB" dirty="0">
                <a:effectLst/>
                <a:latin typeface="王漢宗特圓體繁" pitchFamily="18" charset="-120"/>
                <a:ea typeface="王漢宗特圓體繁" pitchFamily="18" charset="-120"/>
              </a:rPr>
              <a:t>執行</a:t>
            </a:r>
            <a:r>
              <a:rPr lang="zh-TW" altLang="en-GB" dirty="0" smtClean="0">
                <a:effectLst/>
              </a:rPr>
              <a:t>某程式</a:t>
            </a:r>
            <a:r>
              <a:rPr lang="zh-TW" altLang="en-GB" dirty="0">
                <a:effectLst/>
              </a:rPr>
              <a:t>段，直至</a:t>
            </a:r>
            <a:r>
              <a:rPr lang="zh-TW" altLang="en-GB" dirty="0">
                <a:solidFill>
                  <a:srgbClr val="FF0000"/>
                </a:solidFill>
                <a:effectLst/>
              </a:rPr>
              <a:t>乎合</a:t>
            </a:r>
            <a:r>
              <a:rPr lang="zh-TW" altLang="en-GB" dirty="0">
                <a:effectLst/>
              </a:rPr>
              <a:t>某</a:t>
            </a:r>
            <a:r>
              <a:rPr lang="zh-TW" altLang="en-GB" dirty="0" smtClean="0">
                <a:solidFill>
                  <a:srgbClr val="FF0000"/>
                </a:solidFill>
                <a:effectLst/>
              </a:rPr>
              <a:t>條件</a:t>
            </a:r>
            <a:endParaRPr lang="en-GB" dirty="0">
              <a:effectLst/>
            </a:endParaRPr>
          </a:p>
          <a:p>
            <a:r>
              <a:rPr lang="en-GB" dirty="0">
                <a:solidFill>
                  <a:srgbClr val="00B0F0"/>
                </a:solidFill>
                <a:effectLst/>
              </a:rPr>
              <a:t>while, do-while</a:t>
            </a:r>
            <a:r>
              <a:rPr lang="en-GB" dirty="0">
                <a:effectLst/>
              </a:rPr>
              <a:t>: </a:t>
            </a:r>
            <a:r>
              <a:rPr lang="zh-TW" altLang="en-GB" dirty="0">
                <a:effectLst/>
              </a:rPr>
              <a:t>只要…進行…停止進行</a:t>
            </a:r>
          </a:p>
          <a:p>
            <a:pPr lvl="2">
              <a:buFont typeface="MS LineDraw" pitchFamily="49" charset="2"/>
              <a:buNone/>
            </a:pPr>
            <a:r>
              <a:rPr lang="zh-TW" altLang="en-GB" sz="3200" dirty="0">
                <a:solidFill>
                  <a:srgbClr val="00B050"/>
                </a:solidFill>
                <a:effectLst/>
                <a:latin typeface="王漢宗特圓體繁" pitchFamily="18" charset="-120"/>
                <a:ea typeface="王漢宗特圓體繁" pitchFamily="18" charset="-120"/>
              </a:rPr>
              <a:t>只要</a:t>
            </a:r>
            <a:r>
              <a:rPr lang="zh-TW" altLang="en-GB" sz="3200" dirty="0">
                <a:effectLst/>
              </a:rPr>
              <a:t> </a:t>
            </a:r>
            <a:r>
              <a:rPr lang="en-GB" sz="3200" dirty="0">
                <a:effectLst/>
              </a:rPr>
              <a:t>&lt;</a:t>
            </a:r>
            <a:r>
              <a:rPr lang="zh-TW" altLang="en-GB" sz="3200" dirty="0">
                <a:effectLst/>
              </a:rPr>
              <a:t>條件&gt;</a:t>
            </a:r>
            <a:r>
              <a:rPr lang="zh-TW" altLang="en-GB" sz="3200" dirty="0">
                <a:solidFill>
                  <a:srgbClr val="FF0000"/>
                </a:solidFill>
                <a:effectLst/>
              </a:rPr>
              <a:t>進行</a:t>
            </a:r>
          </a:p>
          <a:p>
            <a:pPr lvl="3">
              <a:buFontTx/>
              <a:buNone/>
            </a:pPr>
            <a:r>
              <a:rPr lang="zh-TW" altLang="en-GB" sz="3200" dirty="0">
                <a:effectLst/>
              </a:rPr>
              <a:t>執行句子</a:t>
            </a:r>
            <a:endParaRPr lang="zh-TW" altLang="en-GB" sz="3200" dirty="0">
              <a:solidFill>
                <a:srgbClr val="FF0000"/>
              </a:solidFill>
              <a:effectLst/>
            </a:endParaRPr>
          </a:p>
          <a:p>
            <a:pPr lvl="2">
              <a:buFont typeface="MS LineDraw" pitchFamily="49" charset="2"/>
              <a:buNone/>
            </a:pPr>
            <a:r>
              <a:rPr lang="zh-TW" altLang="en-GB" sz="3200" dirty="0">
                <a:solidFill>
                  <a:srgbClr val="FF0000"/>
                </a:solidFill>
                <a:effectLst/>
              </a:rPr>
              <a:t>停止進行</a:t>
            </a:r>
            <a:endParaRPr lang="en-GB" sz="3200" dirty="0">
              <a:solidFill>
                <a:srgbClr val="FF0000"/>
              </a:solidFill>
              <a:effectLst/>
            </a:endParaRPr>
          </a:p>
          <a:p>
            <a:pPr lvl="2">
              <a:buFont typeface="MS LineDraw" pitchFamily="49" charset="2"/>
              <a:buNone/>
            </a:pPr>
            <a:r>
              <a:rPr lang="en-GB" sz="3200" dirty="0">
                <a:solidFill>
                  <a:srgbClr val="00B0F0"/>
                </a:solidFill>
                <a:effectLst/>
              </a:rPr>
              <a:t>while </a:t>
            </a:r>
            <a:r>
              <a:rPr lang="en-GB" sz="3200" dirty="0">
                <a:effectLst/>
              </a:rPr>
              <a:t>&lt;condition&gt;</a:t>
            </a:r>
          </a:p>
          <a:p>
            <a:pPr lvl="3">
              <a:buFontTx/>
              <a:buNone/>
            </a:pPr>
            <a:r>
              <a:rPr lang="en-GB" sz="3200" dirty="0">
                <a:effectLst/>
              </a:rPr>
              <a:t>loop-statements</a:t>
            </a:r>
            <a:endParaRPr lang="en-GB" sz="3200" dirty="0">
              <a:solidFill>
                <a:srgbClr val="FF0000"/>
              </a:solidFill>
              <a:effectLst/>
            </a:endParaRPr>
          </a:p>
          <a:p>
            <a:pPr lvl="2">
              <a:buFont typeface="MS LineDraw" pitchFamily="49" charset="2"/>
              <a:buNone/>
            </a:pPr>
            <a:r>
              <a:rPr lang="en-GB" sz="3200" dirty="0" err="1">
                <a:solidFill>
                  <a:srgbClr val="FF0000"/>
                </a:solidFill>
                <a:effectLst/>
              </a:rPr>
              <a:t>end_while</a:t>
            </a:r>
            <a:endParaRPr lang="en-GB" sz="3200" dirty="0">
              <a:solidFill>
                <a:srgbClr val="FF0000"/>
              </a:solidFill>
              <a:effectLst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6486918" y="3945029"/>
            <a:ext cx="2232224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altLang="zh-TW" sz="1800" dirty="0" err="1">
                <a:effectLst/>
                <a:latin typeface="Consolas" pitchFamily="49" charset="0"/>
              </a:rPr>
              <a:t>i</a:t>
            </a:r>
            <a:r>
              <a:rPr lang="en-US" altLang="zh-TW" sz="1800" dirty="0">
                <a:effectLst/>
                <a:latin typeface="Consolas" pitchFamily="49" charset="0"/>
              </a:rPr>
              <a:t>=0;</a:t>
            </a:r>
          </a:p>
          <a:p>
            <a:pPr algn="l"/>
            <a:r>
              <a:rPr lang="en-US" altLang="zh-TW" sz="1800" dirty="0">
                <a:effectLst/>
                <a:latin typeface="Consolas" pitchFamily="49" charset="0"/>
              </a:rPr>
              <a:t>while(</a:t>
            </a:r>
            <a:r>
              <a:rPr lang="en-US" altLang="zh-TW" sz="1800" dirty="0" err="1">
                <a:effectLst/>
                <a:latin typeface="Consolas" pitchFamily="49" charset="0"/>
              </a:rPr>
              <a:t>i</a:t>
            </a:r>
            <a:r>
              <a:rPr lang="en-US" altLang="zh-TW" sz="1800" dirty="0">
                <a:effectLst/>
                <a:latin typeface="Consolas" pitchFamily="49" charset="0"/>
              </a:rPr>
              <a:t>&lt;10){</a:t>
            </a:r>
          </a:p>
          <a:p>
            <a:pPr algn="l"/>
            <a:r>
              <a:rPr lang="en-US" altLang="zh-TW" sz="1800" dirty="0">
                <a:effectLst/>
                <a:latin typeface="Consolas" pitchFamily="49" charset="0"/>
              </a:rPr>
              <a:t>	</a:t>
            </a:r>
            <a:r>
              <a:rPr lang="en-US" altLang="zh-TW" sz="1800" dirty="0" err="1" smtClean="0">
                <a:effectLst/>
                <a:latin typeface="Consolas" pitchFamily="49" charset="0"/>
              </a:rPr>
              <a:t>i</a:t>
            </a:r>
            <a:r>
              <a:rPr lang="en-US" altLang="zh-TW" sz="1800" dirty="0">
                <a:effectLst/>
                <a:latin typeface="Consolas" pitchFamily="49" charset="0"/>
              </a:rPr>
              <a:t>++…</a:t>
            </a:r>
          </a:p>
          <a:p>
            <a:pPr algn="l"/>
            <a:r>
              <a:rPr lang="en-US" altLang="zh-TW" sz="1800" dirty="0">
                <a:effectLst/>
                <a:latin typeface="Consolas" pitchFamily="49" charset="0"/>
              </a:rPr>
              <a:t>}</a:t>
            </a:r>
          </a:p>
        </p:txBody>
      </p:sp>
      <p:sp>
        <p:nvSpPr>
          <p:cNvPr id="2" name="弧形 1"/>
          <p:cNvSpPr/>
          <p:nvPr/>
        </p:nvSpPr>
        <p:spPr bwMode="auto">
          <a:xfrm>
            <a:off x="5940264" y="4437112"/>
            <a:ext cx="1008000" cy="1008112"/>
          </a:xfrm>
          <a:prstGeom prst="arc">
            <a:avLst>
              <a:gd name="adj1" fmla="val 1337255"/>
              <a:gd name="adj2" fmla="val 16704203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  <a:ea typeface="'宋體" pitchFamily="49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zh-TW" altLang="en-US"/>
              <a:t> </a:t>
            </a:r>
            <a:fld id="{F5DAC0AA-5E7F-4202-BAA8-B9FA6288D2A5}" type="slidenum">
              <a:rPr lang="zh-TW" altLang="en-US"/>
              <a:pPr/>
              <a:t>22</a:t>
            </a:fld>
            <a:endParaRPr lang="en-US" altLang="zh-TW"/>
          </a:p>
        </p:txBody>
      </p:sp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19100"/>
            <a:ext cx="7772400" cy="952500"/>
          </a:xfrm>
        </p:spPr>
        <p:txBody>
          <a:bodyPr/>
          <a:lstStyle/>
          <a:p>
            <a:r>
              <a:rPr lang="en-GB">
                <a:solidFill>
                  <a:schemeClr val="tx1"/>
                </a:solidFill>
                <a:effectLst/>
              </a:rPr>
              <a:t>3.2.3 </a:t>
            </a:r>
            <a:r>
              <a:rPr lang="zh-TW" altLang="en-US" sz="4800">
                <a:solidFill>
                  <a:srgbClr val="FF3300"/>
                </a:solidFill>
                <a:effectLst/>
              </a:rPr>
              <a:t>迭代</a:t>
            </a:r>
            <a:r>
              <a:rPr lang="zh-TW" altLang="en-US" sz="4800">
                <a:effectLst/>
              </a:rPr>
              <a:t>控制結構 </a:t>
            </a:r>
            <a:r>
              <a:rPr lang="en-GB">
                <a:solidFill>
                  <a:schemeClr val="tx1"/>
                </a:solidFill>
                <a:effectLst/>
              </a:rPr>
              <a:t>Repetition</a:t>
            </a:r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044700"/>
            <a:ext cx="7772400" cy="3471863"/>
          </a:xfrm>
        </p:spPr>
        <p:txBody>
          <a:bodyPr/>
          <a:lstStyle/>
          <a:p>
            <a:r>
              <a:rPr lang="zh-TW" altLang="en-GB" dirty="0">
                <a:effectLst/>
              </a:rPr>
              <a:t>只要</a:t>
            </a:r>
            <a:r>
              <a:rPr lang="zh-TW" altLang="en-GB" dirty="0">
                <a:solidFill>
                  <a:srgbClr val="FF0000"/>
                </a:solidFill>
                <a:effectLst/>
              </a:rPr>
              <a:t>條件</a:t>
            </a:r>
            <a:r>
              <a:rPr lang="zh-TW" altLang="en-GB" dirty="0">
                <a:effectLst/>
              </a:rPr>
              <a:t>為『</a:t>
            </a:r>
            <a:r>
              <a:rPr lang="zh-TW" altLang="en-GB" dirty="0" smtClean="0">
                <a:effectLst/>
              </a:rPr>
              <a:t>真</a:t>
            </a:r>
            <a:r>
              <a:rPr lang="en-US" altLang="zh-TW" dirty="0" smtClean="0">
                <a:effectLst/>
              </a:rPr>
              <a:t>Y</a:t>
            </a:r>
            <a:r>
              <a:rPr lang="zh-TW" altLang="en-GB" dirty="0" smtClean="0">
                <a:effectLst/>
              </a:rPr>
              <a:t>』</a:t>
            </a:r>
            <a:r>
              <a:rPr lang="zh-TW" altLang="en-GB" dirty="0">
                <a:effectLst/>
              </a:rPr>
              <a:t>便</a:t>
            </a:r>
            <a:r>
              <a:rPr lang="zh-TW" altLang="en-GB" dirty="0">
                <a:solidFill>
                  <a:srgbClr val="FF0000"/>
                </a:solidFill>
                <a:effectLst/>
                <a:latin typeface="王漢宗特圓體繁" pitchFamily="18" charset="-120"/>
                <a:ea typeface="王漢宗特圓體繁" pitchFamily="18" charset="-120"/>
              </a:rPr>
              <a:t>重複</a:t>
            </a:r>
            <a:r>
              <a:rPr lang="zh-TW" altLang="en-GB" dirty="0">
                <a:effectLst/>
              </a:rPr>
              <a:t>執行</a:t>
            </a:r>
          </a:p>
          <a:p>
            <a:pPr>
              <a:buFont typeface="Monotype Sorts" pitchFamily="2" charset="2"/>
              <a:buNone/>
            </a:pPr>
            <a:r>
              <a:rPr lang="zh-TW" altLang="en-GB" dirty="0">
                <a:effectLst/>
              </a:rPr>
              <a:t>	某一區段程序</a:t>
            </a:r>
          </a:p>
          <a:p>
            <a:r>
              <a:rPr lang="zh-TW" altLang="en-GB" dirty="0">
                <a:effectLst/>
              </a:rPr>
              <a:t>直至</a:t>
            </a:r>
            <a:r>
              <a:rPr lang="zh-TW" altLang="en-GB" dirty="0">
                <a:solidFill>
                  <a:srgbClr val="FF0000"/>
                </a:solidFill>
                <a:effectLst/>
              </a:rPr>
              <a:t>條件</a:t>
            </a:r>
            <a:r>
              <a:rPr lang="zh-TW" altLang="en-GB" dirty="0">
                <a:effectLst/>
              </a:rPr>
              <a:t>為『</a:t>
            </a:r>
            <a:r>
              <a:rPr lang="zh-TW" altLang="en-GB" dirty="0" smtClean="0">
                <a:effectLst/>
              </a:rPr>
              <a:t>假</a:t>
            </a:r>
            <a:r>
              <a:rPr lang="en-US" altLang="zh-TW" dirty="0" smtClean="0">
                <a:effectLst/>
              </a:rPr>
              <a:t>N</a:t>
            </a:r>
            <a:r>
              <a:rPr lang="zh-TW" altLang="en-GB" dirty="0" smtClean="0">
                <a:effectLst/>
              </a:rPr>
              <a:t>』</a:t>
            </a:r>
            <a:r>
              <a:rPr lang="zh-TW" altLang="en-GB" dirty="0">
                <a:effectLst/>
              </a:rPr>
              <a:t>便</a:t>
            </a:r>
            <a:r>
              <a:rPr lang="zh-TW" altLang="en-GB" dirty="0">
                <a:solidFill>
                  <a:srgbClr val="FF0000"/>
                </a:solidFill>
                <a:effectLst/>
                <a:latin typeface="王漢宗特圓體繁" pitchFamily="18" charset="-120"/>
                <a:ea typeface="王漢宗特圓體繁" pitchFamily="18" charset="-120"/>
              </a:rPr>
              <a:t>停止</a:t>
            </a:r>
            <a:r>
              <a:rPr lang="zh-TW" altLang="en-GB" dirty="0">
                <a:effectLst/>
              </a:rPr>
              <a:t>執行</a:t>
            </a:r>
            <a:endParaRPr lang="en-GB" dirty="0">
              <a:solidFill>
                <a:srgbClr val="FF0000"/>
              </a:solidFill>
              <a:effectLst/>
            </a:endParaRPr>
          </a:p>
          <a:p>
            <a:r>
              <a:rPr lang="zh-TW" altLang="en-GB" dirty="0">
                <a:effectLst/>
              </a:rPr>
              <a:t>該區段程序可以改變</a:t>
            </a:r>
            <a:r>
              <a:rPr lang="zh-TW" altLang="en-GB" dirty="0">
                <a:solidFill>
                  <a:srgbClr val="FF0000"/>
                </a:solidFill>
                <a:effectLst/>
              </a:rPr>
              <a:t>條件</a:t>
            </a:r>
            <a:r>
              <a:rPr lang="en-GB" altLang="zh-TW" dirty="0">
                <a:solidFill>
                  <a:srgbClr val="00B0F0"/>
                </a:solidFill>
                <a:effectLst/>
                <a:latin typeface="Arial" pitchFamily="34" charset="0"/>
              </a:rPr>
              <a:t>(</a:t>
            </a:r>
            <a:r>
              <a:rPr lang="en-GB" altLang="zh-TW" dirty="0" err="1">
                <a:solidFill>
                  <a:srgbClr val="00B0F0"/>
                </a:solidFill>
                <a:effectLst/>
                <a:latin typeface="Arial" pitchFamily="34" charset="0"/>
              </a:rPr>
              <a:t>i</a:t>
            </a:r>
            <a:r>
              <a:rPr lang="en-GB" altLang="zh-TW" dirty="0">
                <a:solidFill>
                  <a:srgbClr val="00B0F0"/>
                </a:solidFill>
                <a:effectLst/>
                <a:latin typeface="Arial" pitchFamily="34" charset="0"/>
              </a:rPr>
              <a:t>&lt;10)</a:t>
            </a:r>
            <a:r>
              <a:rPr lang="zh-TW" altLang="en-GB" dirty="0">
                <a:effectLst/>
              </a:rPr>
              <a:t>的值</a:t>
            </a:r>
            <a:endParaRPr lang="en-GB" dirty="0">
              <a:effectLst/>
            </a:endParaRPr>
          </a:p>
          <a:p>
            <a:r>
              <a:rPr lang="zh-TW" altLang="en-GB" dirty="0">
                <a:effectLst/>
              </a:rPr>
              <a:t>否則會進入</a:t>
            </a:r>
            <a:r>
              <a:rPr lang="zh-TW" altLang="en-GB" dirty="0">
                <a:solidFill>
                  <a:srgbClr val="FF0000"/>
                </a:solidFill>
                <a:effectLst/>
                <a:latin typeface="王漢宗特圓體繁" pitchFamily="18" charset="-120"/>
                <a:ea typeface="王漢宗特圓體繁" pitchFamily="18" charset="-120"/>
              </a:rPr>
              <a:t>無窮</a:t>
            </a:r>
            <a:r>
              <a:rPr lang="zh-TW" altLang="en-GB" dirty="0">
                <a:solidFill>
                  <a:srgbClr val="FF0000"/>
                </a:solidFill>
                <a:effectLst/>
                <a:latin typeface="+mn-ea"/>
              </a:rPr>
              <a:t>廻路</a:t>
            </a:r>
            <a:r>
              <a:rPr lang="zh-TW" altLang="en-GB" dirty="0">
                <a:effectLst/>
              </a:rPr>
              <a:t> </a:t>
            </a:r>
            <a:r>
              <a:rPr lang="en-GB" dirty="0">
                <a:solidFill>
                  <a:srgbClr val="00B050"/>
                </a:solidFill>
                <a:effectLst/>
              </a:rPr>
              <a:t>infinite loop</a:t>
            </a:r>
          </a:p>
        </p:txBody>
      </p:sp>
      <p:sp>
        <p:nvSpPr>
          <p:cNvPr id="180228" name="Text Box 4"/>
          <p:cNvSpPr txBox="1">
            <a:spLocks noChangeArrowheads="1"/>
          </p:cNvSpPr>
          <p:nvPr/>
        </p:nvSpPr>
        <p:spPr bwMode="auto">
          <a:xfrm>
            <a:off x="5364088" y="5157192"/>
            <a:ext cx="2808288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TW" sz="1800" dirty="0" err="1">
                <a:effectLst/>
                <a:latin typeface="Consolas" pitchFamily="49" charset="0"/>
              </a:rPr>
              <a:t>i</a:t>
            </a:r>
            <a:r>
              <a:rPr lang="en-US" altLang="zh-TW" sz="1800" dirty="0">
                <a:effectLst/>
                <a:latin typeface="Consolas" pitchFamily="49" charset="0"/>
              </a:rPr>
              <a:t>=0;</a:t>
            </a:r>
          </a:p>
          <a:p>
            <a:pPr algn="l"/>
            <a:r>
              <a:rPr lang="en-US" altLang="zh-TW" sz="1800" dirty="0">
                <a:effectLst/>
                <a:latin typeface="Consolas" pitchFamily="49" charset="0"/>
              </a:rPr>
              <a:t>while(</a:t>
            </a:r>
            <a:r>
              <a:rPr lang="en-US" altLang="zh-TW" sz="1800" dirty="0" err="1">
                <a:effectLst/>
                <a:latin typeface="Consolas" pitchFamily="49" charset="0"/>
              </a:rPr>
              <a:t>i</a:t>
            </a:r>
            <a:r>
              <a:rPr lang="en-US" altLang="zh-TW" sz="1800" dirty="0">
                <a:effectLst/>
                <a:latin typeface="Consolas" pitchFamily="49" charset="0"/>
              </a:rPr>
              <a:t>&lt;10){</a:t>
            </a:r>
          </a:p>
          <a:p>
            <a:pPr algn="l"/>
            <a:r>
              <a:rPr lang="en-US" altLang="zh-TW" sz="1800" dirty="0">
                <a:effectLst/>
                <a:latin typeface="Consolas" pitchFamily="49" charset="0"/>
              </a:rPr>
              <a:t>	// </a:t>
            </a:r>
            <a:r>
              <a:rPr lang="zh-TW" altLang="en-US" sz="1800" dirty="0">
                <a:solidFill>
                  <a:srgbClr val="FF0000"/>
                </a:solidFill>
                <a:effectLst/>
                <a:latin typeface="Consolas" pitchFamily="49" charset="0"/>
              </a:rPr>
              <a:t>沒有 </a:t>
            </a:r>
            <a:r>
              <a:rPr lang="en-US" altLang="zh-TW" sz="1800" dirty="0" err="1">
                <a:solidFill>
                  <a:srgbClr val="FF0000"/>
                </a:solidFill>
                <a:effectLst/>
                <a:latin typeface="Consolas" pitchFamily="49" charset="0"/>
              </a:rPr>
              <a:t>i</a:t>
            </a:r>
            <a:r>
              <a:rPr lang="en-US" altLang="zh-TW" sz="1800" dirty="0">
                <a:solidFill>
                  <a:srgbClr val="FF0000"/>
                </a:solidFill>
                <a:effectLst/>
                <a:latin typeface="Consolas" pitchFamily="49" charset="0"/>
              </a:rPr>
              <a:t>++…</a:t>
            </a:r>
          </a:p>
          <a:p>
            <a:pPr algn="l"/>
            <a:r>
              <a:rPr lang="en-US" altLang="zh-TW" sz="1800" dirty="0">
                <a:effectLst/>
                <a:latin typeface="Consolas" pitchFamily="49" charset="0"/>
              </a:rPr>
              <a:t>}</a:t>
            </a:r>
          </a:p>
        </p:txBody>
      </p:sp>
      <p:sp>
        <p:nvSpPr>
          <p:cNvPr id="7" name="弧形 6"/>
          <p:cNvSpPr/>
          <p:nvPr/>
        </p:nvSpPr>
        <p:spPr bwMode="auto">
          <a:xfrm>
            <a:off x="4860088" y="5661248"/>
            <a:ext cx="1008000" cy="1008112"/>
          </a:xfrm>
          <a:prstGeom prst="arc">
            <a:avLst>
              <a:gd name="adj1" fmla="val 1337255"/>
              <a:gd name="adj2" fmla="val 16704203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  <a:ea typeface="'宋體" pitchFamily="49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0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0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0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228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zh-TW" altLang="en-US"/>
              <a:t> </a:t>
            </a:r>
            <a:fld id="{CCECCE64-D8FE-4DB0-8681-F9A40F6785AB}" type="slidenum">
              <a:rPr lang="zh-TW" altLang="en-US"/>
              <a:pPr/>
              <a:t>23</a:t>
            </a:fld>
            <a:endParaRPr lang="en-US" altLang="zh-TW"/>
          </a:p>
        </p:txBody>
      </p:sp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19100"/>
            <a:ext cx="7772400" cy="876300"/>
          </a:xfrm>
        </p:spPr>
        <p:txBody>
          <a:bodyPr/>
          <a:lstStyle/>
          <a:p>
            <a:r>
              <a:rPr lang="en-GB">
                <a:solidFill>
                  <a:schemeClr val="tx1"/>
                </a:solidFill>
                <a:effectLst/>
              </a:rPr>
              <a:t>3.2.3 </a:t>
            </a:r>
            <a:r>
              <a:rPr lang="zh-TW" altLang="en-US" sz="4800">
                <a:solidFill>
                  <a:srgbClr val="FF3300"/>
                </a:solidFill>
                <a:effectLst/>
              </a:rPr>
              <a:t>迭代</a:t>
            </a:r>
            <a:r>
              <a:rPr lang="zh-TW" altLang="en-US" sz="4800">
                <a:effectLst/>
              </a:rPr>
              <a:t>控制結構 </a:t>
            </a:r>
            <a:r>
              <a:rPr lang="en-GB">
                <a:solidFill>
                  <a:schemeClr val="tx1"/>
                </a:solidFill>
                <a:effectLst/>
              </a:rPr>
              <a:t>Repetition</a:t>
            </a:r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044700"/>
            <a:ext cx="7772400" cy="3544540"/>
          </a:xfrm>
        </p:spPr>
        <p:txBody>
          <a:bodyPr/>
          <a:lstStyle/>
          <a:p>
            <a:pPr>
              <a:buNone/>
            </a:pPr>
            <a:r>
              <a:rPr lang="zh-TW" altLang="en-GB" dirty="0">
                <a:solidFill>
                  <a:srgbClr val="0000FF"/>
                </a:solidFill>
                <a:effectLst/>
              </a:rPr>
              <a:t>輸出</a:t>
            </a:r>
            <a:r>
              <a:rPr lang="zh-TW" altLang="en-GB" dirty="0">
                <a:effectLst/>
              </a:rPr>
              <a:t> </a:t>
            </a:r>
            <a:r>
              <a:rPr lang="en-GB" altLang="zh-TW" dirty="0" smtClean="0">
                <a:effectLst/>
              </a:rPr>
              <a:t>“</a:t>
            </a:r>
            <a:r>
              <a:rPr lang="en-GB" dirty="0" smtClean="0">
                <a:effectLst/>
              </a:rPr>
              <a:t>Enter </a:t>
            </a:r>
            <a:r>
              <a:rPr lang="en-GB" dirty="0">
                <a:solidFill>
                  <a:srgbClr val="00B050"/>
                </a:solidFill>
                <a:effectLst/>
              </a:rPr>
              <a:t>positive</a:t>
            </a:r>
            <a:r>
              <a:rPr lang="en-GB" dirty="0">
                <a:effectLst/>
              </a:rPr>
              <a:t> annual income</a:t>
            </a:r>
            <a:r>
              <a:rPr lang="en-GB" dirty="0" smtClean="0">
                <a:effectLst/>
              </a:rPr>
              <a:t>:”</a:t>
            </a:r>
            <a:endParaRPr lang="en-GB" dirty="0">
              <a:solidFill>
                <a:srgbClr val="0000FF"/>
              </a:solidFill>
              <a:effectLst/>
            </a:endParaRPr>
          </a:p>
          <a:p>
            <a:pPr>
              <a:buFont typeface="Monotype Sorts" pitchFamily="2" charset="2"/>
              <a:buNone/>
            </a:pPr>
            <a:r>
              <a:rPr lang="zh-TW" altLang="en-GB" dirty="0">
                <a:solidFill>
                  <a:srgbClr val="FF0000"/>
                </a:solidFill>
                <a:effectLst/>
              </a:rPr>
              <a:t>輸入</a:t>
            </a:r>
            <a:r>
              <a:rPr lang="zh-TW" altLang="en-GB" dirty="0">
                <a:solidFill>
                  <a:srgbClr val="0000FF"/>
                </a:solidFill>
                <a:effectLst/>
              </a:rPr>
              <a:t> </a:t>
            </a:r>
            <a:r>
              <a:rPr lang="en-GB" dirty="0" err="1">
                <a:solidFill>
                  <a:srgbClr val="FF0000"/>
                </a:solidFill>
                <a:effectLst/>
              </a:rPr>
              <a:t>Annual_Income</a:t>
            </a:r>
            <a:r>
              <a:rPr lang="en-GB" dirty="0">
                <a:solidFill>
                  <a:srgbClr val="00B0F0"/>
                </a:solidFill>
                <a:effectLst/>
              </a:rPr>
              <a:t> </a:t>
            </a:r>
            <a:r>
              <a:rPr lang="zh-TW" altLang="en-GB" dirty="0">
                <a:effectLst/>
              </a:rPr>
              <a:t>全年收入</a:t>
            </a:r>
            <a:endParaRPr lang="zh-TW" altLang="en-GB" dirty="0">
              <a:solidFill>
                <a:srgbClr val="FF0000"/>
              </a:solidFill>
              <a:effectLst/>
            </a:endParaRPr>
          </a:p>
          <a:p>
            <a:pPr>
              <a:buFont typeface="Monotype Sorts" pitchFamily="2" charset="2"/>
              <a:buNone/>
            </a:pPr>
            <a:r>
              <a:rPr lang="zh-TW" altLang="en-GB" dirty="0">
                <a:solidFill>
                  <a:srgbClr val="FF0000"/>
                </a:solidFill>
                <a:effectLst/>
                <a:latin typeface="王漢宗特圓體繁" pitchFamily="18" charset="-120"/>
                <a:ea typeface="王漢宗特圓體繁" pitchFamily="18" charset="-120"/>
              </a:rPr>
              <a:t>只要</a:t>
            </a:r>
            <a:r>
              <a:rPr lang="zh-TW" altLang="en-GB" dirty="0">
                <a:effectLst/>
              </a:rPr>
              <a:t> </a:t>
            </a:r>
            <a:r>
              <a:rPr lang="en-GB" dirty="0" err="1">
                <a:effectLst/>
              </a:rPr>
              <a:t>Annual_Income</a:t>
            </a:r>
            <a:r>
              <a:rPr lang="en-GB" dirty="0">
                <a:effectLst/>
              </a:rPr>
              <a:t> &lt;=  0</a:t>
            </a:r>
            <a:r>
              <a:rPr lang="zh-TW" altLang="en-GB" dirty="0">
                <a:solidFill>
                  <a:srgbClr val="FF0000"/>
                </a:solidFill>
                <a:effectLst/>
              </a:rPr>
              <a:t>進行</a:t>
            </a:r>
            <a:endParaRPr lang="en-GB" dirty="0">
              <a:solidFill>
                <a:srgbClr val="0000FF"/>
              </a:solidFill>
              <a:effectLst/>
            </a:endParaRPr>
          </a:p>
          <a:p>
            <a:pPr lvl="2">
              <a:buFont typeface="MS LineDraw" pitchFamily="49" charset="2"/>
              <a:buNone/>
            </a:pPr>
            <a:r>
              <a:rPr lang="zh-TW" altLang="en-GB" sz="3200" dirty="0" smtClean="0">
                <a:solidFill>
                  <a:srgbClr val="0000FF"/>
                </a:solidFill>
                <a:effectLst/>
              </a:rPr>
              <a:t>輸出</a:t>
            </a:r>
            <a:r>
              <a:rPr lang="en-GB" sz="3200" dirty="0" smtClean="0">
                <a:effectLst/>
              </a:rPr>
              <a:t>“</a:t>
            </a:r>
            <a:r>
              <a:rPr lang="en-GB" sz="3200" dirty="0" smtClean="0">
                <a:solidFill>
                  <a:srgbClr val="00B050"/>
                </a:solidFill>
                <a:effectLst/>
              </a:rPr>
              <a:t>Error!</a:t>
            </a:r>
            <a:r>
              <a:rPr lang="en-GB" sz="3200" dirty="0" smtClean="0">
                <a:effectLst/>
              </a:rPr>
              <a:t> Please </a:t>
            </a:r>
            <a:r>
              <a:rPr lang="en-GB" sz="3200" dirty="0">
                <a:effectLst/>
              </a:rPr>
              <a:t>enter again.”</a:t>
            </a:r>
            <a:endParaRPr lang="en-GB" sz="3200" dirty="0">
              <a:solidFill>
                <a:srgbClr val="0000FF"/>
              </a:solidFill>
              <a:effectLst/>
            </a:endParaRPr>
          </a:p>
          <a:p>
            <a:pPr lvl="2">
              <a:buFont typeface="MS LineDraw" pitchFamily="49" charset="2"/>
              <a:buNone/>
            </a:pPr>
            <a:r>
              <a:rPr lang="zh-TW" altLang="en-GB" sz="3200" dirty="0">
                <a:solidFill>
                  <a:srgbClr val="FF0000"/>
                </a:solidFill>
                <a:effectLst/>
              </a:rPr>
              <a:t>輸入</a:t>
            </a:r>
            <a:r>
              <a:rPr lang="zh-TW" altLang="en-GB" sz="3200" dirty="0">
                <a:solidFill>
                  <a:srgbClr val="0000FF"/>
                </a:solidFill>
                <a:effectLst/>
              </a:rPr>
              <a:t> </a:t>
            </a:r>
            <a:r>
              <a:rPr lang="en-GB" sz="3200" dirty="0" err="1">
                <a:solidFill>
                  <a:srgbClr val="FF0000"/>
                </a:solidFill>
                <a:effectLst/>
              </a:rPr>
              <a:t>Annual_Income</a:t>
            </a:r>
            <a:endParaRPr lang="en-GB" sz="3200" dirty="0">
              <a:solidFill>
                <a:srgbClr val="FF0000"/>
              </a:solidFill>
              <a:effectLst/>
            </a:endParaRPr>
          </a:p>
          <a:p>
            <a:pPr>
              <a:buFont typeface="Monotype Sorts" pitchFamily="2" charset="2"/>
              <a:buNone/>
            </a:pPr>
            <a:r>
              <a:rPr lang="zh-TW" altLang="en-GB" dirty="0">
                <a:solidFill>
                  <a:srgbClr val="FF0000"/>
                </a:solidFill>
                <a:effectLst/>
              </a:rPr>
              <a:t>停止進行</a:t>
            </a:r>
            <a:endParaRPr lang="en-GB" dirty="0">
              <a:solidFill>
                <a:srgbClr val="FF0000"/>
              </a:solidFill>
              <a:effectLst/>
            </a:endParaRPr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3707904" y="5013176"/>
            <a:ext cx="4176464" cy="17543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altLang="zh-TW" sz="1800" dirty="0" err="1" smtClean="0">
                <a:effectLst/>
                <a:latin typeface="Consolas" pitchFamily="49" charset="0"/>
              </a:rPr>
              <a:t>printf</a:t>
            </a:r>
            <a:r>
              <a:rPr lang="en-US" altLang="zh-TW" sz="1800" dirty="0" smtClean="0">
                <a:effectLst/>
                <a:latin typeface="Consolas" pitchFamily="49" charset="0"/>
              </a:rPr>
              <a:t>("Enter…");</a:t>
            </a:r>
            <a:endParaRPr lang="en-US" altLang="zh-TW" sz="1800" dirty="0">
              <a:effectLst/>
              <a:latin typeface="Consolas" pitchFamily="49" charset="0"/>
            </a:endParaRPr>
          </a:p>
          <a:p>
            <a:pPr algn="l"/>
            <a:r>
              <a:rPr lang="en-US" altLang="zh-TW" sz="1800" dirty="0" err="1" smtClean="0">
                <a:solidFill>
                  <a:srgbClr val="FF0000"/>
                </a:solidFill>
                <a:effectLst/>
                <a:latin typeface="Consolas" pitchFamily="49" charset="0"/>
              </a:rPr>
              <a:t>scanf</a:t>
            </a:r>
            <a:r>
              <a:rPr lang="en-US" altLang="zh-TW" sz="1800" dirty="0" smtClean="0">
                <a:effectLst/>
                <a:latin typeface="Consolas" pitchFamily="49" charset="0"/>
              </a:rPr>
              <a:t>("%</a:t>
            </a:r>
            <a:r>
              <a:rPr lang="en-US" altLang="zh-TW" sz="1800" dirty="0" err="1" smtClean="0">
                <a:effectLst/>
                <a:latin typeface="Consolas" pitchFamily="49" charset="0"/>
              </a:rPr>
              <a:t>i</a:t>
            </a:r>
            <a:r>
              <a:rPr lang="en-US" altLang="zh-TW" sz="1800" dirty="0" smtClean="0">
                <a:effectLst/>
                <a:latin typeface="Consolas" pitchFamily="49" charset="0"/>
              </a:rPr>
              <a:t>",&amp;income);</a:t>
            </a:r>
          </a:p>
          <a:p>
            <a:pPr algn="l"/>
            <a:r>
              <a:rPr lang="en-US" altLang="zh-TW" sz="1800" dirty="0" smtClean="0">
                <a:solidFill>
                  <a:srgbClr val="FF0000"/>
                </a:solidFill>
                <a:effectLst/>
                <a:latin typeface="Consolas" pitchFamily="49" charset="0"/>
              </a:rPr>
              <a:t>while</a:t>
            </a:r>
            <a:r>
              <a:rPr lang="en-US" altLang="zh-TW" sz="1800" dirty="0" smtClean="0">
                <a:effectLst/>
                <a:latin typeface="Consolas" pitchFamily="49" charset="0"/>
              </a:rPr>
              <a:t>(</a:t>
            </a:r>
            <a:r>
              <a:rPr lang="en-US" altLang="zh-TW" sz="1800" dirty="0" smtClean="0">
                <a:solidFill>
                  <a:srgbClr val="FF0000"/>
                </a:solidFill>
                <a:effectLst/>
                <a:latin typeface="Consolas" pitchFamily="49" charset="0"/>
              </a:rPr>
              <a:t>income&lt;=0</a:t>
            </a:r>
            <a:r>
              <a:rPr lang="en-US" altLang="zh-TW" sz="1800" dirty="0" smtClean="0">
                <a:effectLst/>
                <a:latin typeface="Consolas" pitchFamily="49" charset="0"/>
              </a:rPr>
              <a:t>){</a:t>
            </a:r>
          </a:p>
          <a:p>
            <a:pPr algn="l"/>
            <a:r>
              <a:rPr lang="en-US" altLang="zh-TW" sz="1800" dirty="0" smtClean="0">
                <a:effectLst/>
                <a:latin typeface="Consolas" pitchFamily="49" charset="0"/>
              </a:rPr>
              <a:t>	</a:t>
            </a:r>
            <a:r>
              <a:rPr lang="en-US" altLang="zh-TW" sz="1800" dirty="0" err="1" smtClean="0">
                <a:effectLst/>
                <a:latin typeface="Consolas" pitchFamily="49" charset="0"/>
              </a:rPr>
              <a:t>printf</a:t>
            </a:r>
            <a:r>
              <a:rPr lang="en-US" altLang="zh-TW" sz="1800" dirty="0" smtClean="0">
                <a:effectLst/>
                <a:latin typeface="Consolas" pitchFamily="49" charset="0"/>
              </a:rPr>
              <a:t>("Error…");</a:t>
            </a:r>
          </a:p>
          <a:p>
            <a:pPr algn="l"/>
            <a:r>
              <a:rPr lang="en-US" altLang="zh-TW" sz="1800" dirty="0">
                <a:effectLst/>
                <a:latin typeface="Consolas" pitchFamily="49" charset="0"/>
              </a:rPr>
              <a:t>	</a:t>
            </a:r>
            <a:r>
              <a:rPr lang="en-US" altLang="zh-TW" sz="1800" dirty="0" err="1" smtClean="0">
                <a:solidFill>
                  <a:srgbClr val="FF0000"/>
                </a:solidFill>
                <a:effectLst/>
                <a:latin typeface="Consolas" pitchFamily="49" charset="0"/>
              </a:rPr>
              <a:t>scanf</a:t>
            </a:r>
            <a:r>
              <a:rPr lang="en-US" altLang="zh-TW" sz="1800" dirty="0" smtClean="0">
                <a:effectLst/>
                <a:latin typeface="Consolas" pitchFamily="49" charset="0"/>
              </a:rPr>
              <a:t>("%</a:t>
            </a:r>
            <a:r>
              <a:rPr lang="en-US" altLang="zh-TW" sz="1800" dirty="0" err="1" smtClean="0">
                <a:effectLst/>
                <a:latin typeface="Consolas" pitchFamily="49" charset="0"/>
              </a:rPr>
              <a:t>i</a:t>
            </a:r>
            <a:r>
              <a:rPr lang="en-US" altLang="zh-TW" sz="1800" dirty="0" smtClean="0">
                <a:effectLst/>
                <a:latin typeface="Consolas" pitchFamily="49" charset="0"/>
              </a:rPr>
              <a:t>",&amp;income);</a:t>
            </a:r>
          </a:p>
          <a:p>
            <a:pPr algn="l"/>
            <a:r>
              <a:rPr lang="en-US" altLang="zh-TW" sz="1800" dirty="0">
                <a:effectLst/>
                <a:latin typeface="Consolas" pitchFamily="49" charset="0"/>
              </a:rPr>
              <a:t>}</a:t>
            </a:r>
          </a:p>
        </p:txBody>
      </p:sp>
      <p:sp>
        <p:nvSpPr>
          <p:cNvPr id="7" name="弧形 6"/>
          <p:cNvSpPr/>
          <p:nvPr/>
        </p:nvSpPr>
        <p:spPr bwMode="auto">
          <a:xfrm>
            <a:off x="3203904" y="5816037"/>
            <a:ext cx="1008000" cy="1008112"/>
          </a:xfrm>
          <a:prstGeom prst="arc">
            <a:avLst>
              <a:gd name="adj1" fmla="val 1337255"/>
              <a:gd name="adj2" fmla="val 16704203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  <a:ea typeface="'宋體" pitchFamily="49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zh-TW" altLang="en-US"/>
              <a:t> </a:t>
            </a:r>
            <a:fld id="{B1D61126-50F4-46E8-B846-BB2C9859B9E9}" type="slidenum">
              <a:rPr lang="zh-TW" altLang="en-US"/>
              <a:pPr/>
              <a:t>24</a:t>
            </a:fld>
            <a:endParaRPr lang="en-US" altLang="zh-TW"/>
          </a:p>
        </p:txBody>
      </p:sp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19100"/>
            <a:ext cx="7772400" cy="952500"/>
          </a:xfrm>
        </p:spPr>
        <p:txBody>
          <a:bodyPr/>
          <a:lstStyle/>
          <a:p>
            <a:r>
              <a:rPr lang="en-GB" dirty="0" smtClean="0">
                <a:solidFill>
                  <a:schemeClr val="tx1"/>
                </a:solidFill>
                <a:effectLst/>
              </a:rPr>
              <a:t>3.3</a:t>
            </a:r>
            <a:r>
              <a:rPr lang="zh-TW" altLang="en-US" dirty="0" smtClean="0">
                <a:solidFill>
                  <a:srgbClr val="FF0000"/>
                </a:solidFill>
                <a:effectLst/>
              </a:rPr>
              <a:t>算法：</a:t>
            </a:r>
            <a:r>
              <a:rPr lang="zh-TW" altLang="en-US" dirty="0" smtClean="0">
                <a:solidFill>
                  <a:srgbClr val="FF3300"/>
                </a:solidFill>
                <a:effectLst/>
                <a:latin typeface="王漢宗波卡體一空陰" pitchFamily="18" charset="-120"/>
                <a:ea typeface="王漢宗波卡體一空陰" pitchFamily="18" charset="-120"/>
              </a:rPr>
              <a:t>流程圖</a:t>
            </a:r>
            <a:r>
              <a:rPr lang="zh-TW" altLang="en-US" dirty="0" smtClean="0">
                <a:solidFill>
                  <a:schemeClr val="tx1"/>
                </a:solidFill>
                <a:effectLst/>
              </a:rPr>
              <a:t> </a:t>
            </a:r>
            <a:r>
              <a:rPr lang="en-GB" dirty="0">
                <a:solidFill>
                  <a:srgbClr val="00B050"/>
                </a:solidFill>
                <a:effectLst/>
              </a:rPr>
              <a:t>Flow Chart</a:t>
            </a:r>
            <a:endParaRPr lang="en-US" altLang="zh-TW" dirty="0">
              <a:solidFill>
                <a:srgbClr val="00B050"/>
              </a:solidFill>
              <a:effectLst/>
            </a:endParaRPr>
          </a:p>
        </p:txBody>
      </p:sp>
      <p:sp>
        <p:nvSpPr>
          <p:cNvPr id="189443" name="AutoShape 3"/>
          <p:cNvSpPr>
            <a:spLocks noChangeArrowheads="1"/>
          </p:cNvSpPr>
          <p:nvPr/>
        </p:nvSpPr>
        <p:spPr bwMode="auto">
          <a:xfrm>
            <a:off x="1981200" y="2514600"/>
            <a:ext cx="2057400" cy="1066800"/>
          </a:xfrm>
          <a:prstGeom prst="flowChartProcess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altLang="zh-TW" sz="1600" dirty="0" err="1">
                <a:effectLst/>
                <a:latin typeface="Arial" pitchFamily="34" charset="0"/>
                <a:cs typeface="Arial" pitchFamily="34" charset="0"/>
              </a:rPr>
              <a:t>Parent_Allowance</a:t>
            </a:r>
            <a:endParaRPr lang="en-US" altLang="zh-TW" sz="1600" dirty="0">
              <a:effectLst/>
              <a:latin typeface="Arial" pitchFamily="34" charset="0"/>
              <a:cs typeface="Arial" pitchFamily="34" charset="0"/>
            </a:endParaRPr>
          </a:p>
          <a:p>
            <a:r>
              <a:rPr lang="en-US" altLang="zh-TW" sz="1600" dirty="0">
                <a:effectLst/>
                <a:latin typeface="Arial" pitchFamily="34" charset="0"/>
                <a:cs typeface="Arial" pitchFamily="34" charset="0"/>
              </a:rPr>
              <a:t>= </a:t>
            </a:r>
            <a:r>
              <a:rPr lang="en-US" altLang="zh-TW" sz="1600" dirty="0" err="1">
                <a:effectLst/>
                <a:latin typeface="Arial" pitchFamily="34" charset="0"/>
                <a:cs typeface="Arial" pitchFamily="34" charset="0"/>
              </a:rPr>
              <a:t>No_of_parenets</a:t>
            </a:r>
            <a:endParaRPr lang="en-US" altLang="zh-TW" sz="1600" dirty="0">
              <a:effectLst/>
              <a:latin typeface="Arial" pitchFamily="34" charset="0"/>
              <a:cs typeface="Arial" pitchFamily="34" charset="0"/>
            </a:endParaRPr>
          </a:p>
          <a:p>
            <a:r>
              <a:rPr lang="en-US" altLang="zh-TW" sz="1600" dirty="0">
                <a:effectLst/>
                <a:latin typeface="Arial" pitchFamily="34" charset="0"/>
                <a:cs typeface="Arial" pitchFamily="34" charset="0"/>
              </a:rPr>
              <a:t>x </a:t>
            </a:r>
            <a:r>
              <a:rPr lang="en-US" altLang="zh-TW" sz="1600" dirty="0" smtClean="0">
                <a:effectLst/>
                <a:latin typeface="Arial" pitchFamily="34" charset="0"/>
                <a:cs typeface="Arial" pitchFamily="34" charset="0"/>
              </a:rPr>
              <a:t>38,000</a:t>
            </a:r>
            <a:endParaRPr lang="en-US" altLang="zh-TW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9444" name="AutoShape 4"/>
          <p:cNvSpPr>
            <a:spLocks noChangeArrowheads="1"/>
          </p:cNvSpPr>
          <p:nvPr/>
        </p:nvSpPr>
        <p:spPr bwMode="auto">
          <a:xfrm>
            <a:off x="5257800" y="2514600"/>
            <a:ext cx="2667000" cy="1143000"/>
          </a:xfrm>
          <a:prstGeom prst="flowChartDecision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altLang="zh-TW" sz="1600" dirty="0" err="1">
                <a:effectLst/>
                <a:latin typeface="Arial" pitchFamily="34" charset="0"/>
                <a:cs typeface="Arial" pitchFamily="34" charset="0"/>
              </a:rPr>
              <a:t>Progressive_Tax</a:t>
            </a:r>
            <a:r>
              <a:rPr lang="en-US" altLang="zh-TW" sz="1600" dirty="0">
                <a:effectLst/>
                <a:latin typeface="Arial" pitchFamily="34" charset="0"/>
                <a:cs typeface="Arial" pitchFamily="34" charset="0"/>
              </a:rPr>
              <a:t> &lt;</a:t>
            </a:r>
          </a:p>
          <a:p>
            <a:r>
              <a:rPr lang="en-US" altLang="zh-TW" sz="1600" dirty="0">
                <a:effectLst/>
                <a:latin typeface="Arial" pitchFamily="34" charset="0"/>
                <a:cs typeface="Arial" pitchFamily="34" charset="0"/>
              </a:rPr>
              <a:t>Standard Tax ?</a:t>
            </a:r>
            <a:endParaRPr lang="en-US" altLang="zh-TW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9445" name="AutoShape 5"/>
          <p:cNvSpPr>
            <a:spLocks noChangeArrowheads="1"/>
          </p:cNvSpPr>
          <p:nvPr/>
        </p:nvSpPr>
        <p:spPr bwMode="auto">
          <a:xfrm>
            <a:off x="1828800" y="4419600"/>
            <a:ext cx="2209800" cy="914400"/>
          </a:xfrm>
          <a:prstGeom prst="flowChartInputOutput">
            <a:avLst/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zh-TW" altLang="en-US" sz="1600" dirty="0">
                <a:effectLst/>
                <a:latin typeface="Arial" pitchFamily="34" charset="0"/>
                <a:cs typeface="Arial" pitchFamily="34" charset="0"/>
              </a:rPr>
              <a:t>輸入 </a:t>
            </a:r>
          </a:p>
          <a:p>
            <a:r>
              <a:rPr lang="en-US" altLang="zh-TW" sz="1600" dirty="0" err="1">
                <a:effectLst/>
                <a:latin typeface="Arial" pitchFamily="34" charset="0"/>
                <a:cs typeface="Arial" pitchFamily="34" charset="0"/>
              </a:rPr>
              <a:t>Annual_Income</a:t>
            </a:r>
            <a:endParaRPr lang="en-US" altLang="zh-TW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9446" name="AutoShape 6"/>
          <p:cNvSpPr>
            <a:spLocks noChangeArrowheads="1"/>
          </p:cNvSpPr>
          <p:nvPr/>
        </p:nvSpPr>
        <p:spPr bwMode="auto">
          <a:xfrm>
            <a:off x="5638800" y="4724400"/>
            <a:ext cx="2057400" cy="457200"/>
          </a:xfrm>
          <a:prstGeom prst="flowChartTerminator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zh-TW" altLang="en-US" sz="1600" dirty="0">
                <a:effectLst/>
                <a:latin typeface="Arial" pitchFamily="34" charset="0"/>
                <a:ea typeface="微軟正黑體" pitchFamily="34" charset="-120"/>
                <a:cs typeface="Arial" pitchFamily="34" charset="0"/>
              </a:rPr>
              <a:t>開始/結束</a:t>
            </a:r>
          </a:p>
        </p:txBody>
      </p:sp>
      <p:sp>
        <p:nvSpPr>
          <p:cNvPr id="189452" name="Text Box 12"/>
          <p:cNvSpPr txBox="1">
            <a:spLocks noChangeArrowheads="1"/>
          </p:cNvSpPr>
          <p:nvPr/>
        </p:nvSpPr>
        <p:spPr bwMode="auto">
          <a:xfrm>
            <a:off x="2192338" y="3706813"/>
            <a:ext cx="1533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solidFill>
                  <a:srgbClr val="FF0000"/>
                </a:solidFill>
                <a:effectLst/>
              </a:rPr>
              <a:t>處理</a:t>
            </a:r>
            <a:r>
              <a:rPr lang="en-US" altLang="zh-TW" sz="2000" dirty="0">
                <a:solidFill>
                  <a:srgbClr val="FF0000"/>
                </a:solidFill>
                <a:effectLst/>
              </a:rPr>
              <a:t>Process</a:t>
            </a:r>
          </a:p>
        </p:txBody>
      </p:sp>
      <p:sp>
        <p:nvSpPr>
          <p:cNvPr id="189453" name="Text Box 13"/>
          <p:cNvSpPr txBox="1">
            <a:spLocks noChangeArrowheads="1"/>
          </p:cNvSpPr>
          <p:nvPr/>
        </p:nvSpPr>
        <p:spPr bwMode="auto">
          <a:xfrm>
            <a:off x="5780088" y="3706813"/>
            <a:ext cx="160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 dirty="0">
                <a:solidFill>
                  <a:srgbClr val="FF0000"/>
                </a:solidFill>
                <a:effectLst/>
              </a:rPr>
              <a:t>決定</a:t>
            </a:r>
            <a:r>
              <a:rPr lang="en-US" altLang="zh-TW" sz="2000" dirty="0">
                <a:solidFill>
                  <a:srgbClr val="FF0000"/>
                </a:solidFill>
                <a:effectLst/>
              </a:rPr>
              <a:t>Decision</a:t>
            </a:r>
          </a:p>
        </p:txBody>
      </p:sp>
      <p:sp>
        <p:nvSpPr>
          <p:cNvPr id="189454" name="Text Box 14"/>
          <p:cNvSpPr txBox="1">
            <a:spLocks noChangeArrowheads="1"/>
          </p:cNvSpPr>
          <p:nvPr/>
        </p:nvSpPr>
        <p:spPr bwMode="auto">
          <a:xfrm>
            <a:off x="1322388" y="5383213"/>
            <a:ext cx="30972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TW" altLang="en-US" sz="2000">
                <a:solidFill>
                  <a:srgbClr val="FF0000"/>
                </a:solidFill>
                <a:effectLst/>
              </a:rPr>
              <a:t>輸入輸出</a:t>
            </a:r>
            <a:r>
              <a:rPr lang="en-US" altLang="zh-TW" sz="2000">
                <a:solidFill>
                  <a:srgbClr val="FF0000"/>
                </a:solidFill>
                <a:effectLst/>
              </a:rPr>
              <a:t>Input or Output</a:t>
            </a:r>
          </a:p>
        </p:txBody>
      </p:sp>
      <p:sp>
        <p:nvSpPr>
          <p:cNvPr id="189455" name="Text Box 15"/>
          <p:cNvSpPr txBox="1">
            <a:spLocks noChangeArrowheads="1"/>
          </p:cNvSpPr>
          <p:nvPr/>
        </p:nvSpPr>
        <p:spPr bwMode="auto">
          <a:xfrm>
            <a:off x="5859463" y="5383213"/>
            <a:ext cx="16271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>
                <a:solidFill>
                  <a:srgbClr val="FF0000"/>
                </a:solidFill>
                <a:effectLst/>
              </a:rPr>
              <a:t>終端</a:t>
            </a:r>
            <a:r>
              <a:rPr lang="en-US" altLang="zh-TW" sz="2000">
                <a:solidFill>
                  <a:srgbClr val="FF0000"/>
                </a:solidFill>
                <a:effectLst/>
              </a:rPr>
              <a:t>Terminal</a:t>
            </a:r>
          </a:p>
        </p:txBody>
      </p:sp>
      <p:sp>
        <p:nvSpPr>
          <p:cNvPr id="189456" name="Text Box 16"/>
          <p:cNvSpPr txBox="1">
            <a:spLocks noChangeArrowheads="1"/>
          </p:cNvSpPr>
          <p:nvPr/>
        </p:nvSpPr>
        <p:spPr bwMode="auto">
          <a:xfrm>
            <a:off x="3926342" y="5940879"/>
            <a:ext cx="2012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u="sng" dirty="0">
                <a:effectLst/>
              </a:rPr>
              <a:t>常用圖形符號</a:t>
            </a:r>
            <a:endParaRPr lang="en-US" altLang="zh-TW" dirty="0">
              <a:effectLst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475656" y="1917778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effectLst/>
                <a:latin typeface="Consolas" pitchFamily="49" charset="0"/>
                <a:cs typeface="Consolas" pitchFamily="49" charset="0"/>
                <a:hlinkClick r:id="rId2"/>
              </a:rPr>
              <a:t>http://</a:t>
            </a:r>
            <a:r>
              <a:rPr lang="en-US" altLang="zh-TW" dirty="0" smtClean="0">
                <a:effectLst/>
                <a:latin typeface="Consolas" pitchFamily="49" charset="0"/>
                <a:cs typeface="Consolas" pitchFamily="49" charset="0"/>
                <a:hlinkClick r:id="rId2"/>
              </a:rPr>
              <a:t>www.rff.com/flowchart_samples.htm</a:t>
            </a:r>
            <a:endParaRPr lang="zh-TW" altLang="en-US" dirty="0">
              <a:effectLst/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9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9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9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9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9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9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9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9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52" grpId="0" autoUpdateAnimBg="0"/>
      <p:bldP spid="189453" grpId="0" autoUpdateAnimBg="0"/>
      <p:bldP spid="189454" grpId="0" autoUpdateAnimBg="0"/>
      <p:bldP spid="189455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zh-TW" altLang="en-US"/>
              <a:t> </a:t>
            </a:r>
            <a:fld id="{33407543-BFC7-4B92-94FC-E2B39B1C1BE9}" type="slidenum">
              <a:rPr lang="zh-TW" altLang="en-US"/>
              <a:pPr/>
              <a:t>25</a:t>
            </a:fld>
            <a:endParaRPr lang="en-US" altLang="zh-TW"/>
          </a:p>
        </p:txBody>
      </p:sp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19100"/>
            <a:ext cx="7772400" cy="952500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  <a:effectLst/>
              </a:rPr>
              <a:t>3.3 </a:t>
            </a:r>
            <a:r>
              <a:rPr lang="zh-TW" altLang="en-US" sz="4000" dirty="0">
                <a:solidFill>
                  <a:schemeClr val="tx1"/>
                </a:solidFill>
                <a:effectLst/>
              </a:rPr>
              <a:t>流程圖 </a:t>
            </a:r>
            <a:r>
              <a:rPr lang="en-GB" dirty="0">
                <a:solidFill>
                  <a:schemeClr val="tx1"/>
                </a:solidFill>
                <a:effectLst/>
              </a:rPr>
              <a:t>(</a:t>
            </a:r>
            <a:r>
              <a:rPr lang="zh-TW" altLang="en-GB" dirty="0">
                <a:solidFill>
                  <a:schemeClr val="tx1"/>
                </a:solidFill>
                <a:effectLst/>
              </a:rPr>
              <a:t>1)</a:t>
            </a:r>
            <a:endParaRPr lang="en-GB" dirty="0">
              <a:solidFill>
                <a:schemeClr val="tx1"/>
              </a:solidFill>
              <a:effectLst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4114800" y="2362200"/>
            <a:ext cx="1981200" cy="3886200"/>
            <a:chOff x="4114800" y="2362200"/>
            <a:chExt cx="1981200" cy="3886200"/>
          </a:xfrm>
        </p:grpSpPr>
        <p:sp>
          <p:nvSpPr>
            <p:cNvPr id="190467" name="AutoShape 3"/>
            <p:cNvSpPr>
              <a:spLocks noChangeArrowheads="1"/>
            </p:cNvSpPr>
            <p:nvPr/>
          </p:nvSpPr>
          <p:spPr bwMode="auto">
            <a:xfrm>
              <a:off x="4114800" y="2819400"/>
              <a:ext cx="1981200" cy="685800"/>
            </a:xfrm>
            <a:prstGeom prst="flowChartProcess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zh-TW" altLang="en-US">
                  <a:effectLst/>
                </a:rPr>
                <a:t>句子 1</a:t>
              </a:r>
            </a:p>
          </p:txBody>
        </p:sp>
        <p:sp>
          <p:nvSpPr>
            <p:cNvPr id="190468" name="AutoShape 4"/>
            <p:cNvSpPr>
              <a:spLocks noChangeArrowheads="1"/>
            </p:cNvSpPr>
            <p:nvPr/>
          </p:nvSpPr>
          <p:spPr bwMode="auto">
            <a:xfrm>
              <a:off x="4114800" y="3962400"/>
              <a:ext cx="1981200" cy="685800"/>
            </a:xfrm>
            <a:prstGeom prst="flowChartProcess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zh-TW" altLang="en-US">
                  <a:effectLst/>
                </a:rPr>
                <a:t>句子 </a:t>
              </a:r>
              <a:r>
                <a:rPr lang="en-US" altLang="zh-TW">
                  <a:effectLst/>
                </a:rPr>
                <a:t>2</a:t>
              </a:r>
            </a:p>
          </p:txBody>
        </p:sp>
        <p:sp>
          <p:nvSpPr>
            <p:cNvPr id="190469" name="AutoShape 5"/>
            <p:cNvSpPr>
              <a:spLocks noChangeArrowheads="1"/>
            </p:cNvSpPr>
            <p:nvPr/>
          </p:nvSpPr>
          <p:spPr bwMode="auto">
            <a:xfrm>
              <a:off x="4114800" y="5105400"/>
              <a:ext cx="1981200" cy="685800"/>
            </a:xfrm>
            <a:prstGeom prst="flowChartProcess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zh-TW" altLang="en-US">
                  <a:effectLst/>
                </a:rPr>
                <a:t>句子 </a:t>
              </a:r>
              <a:r>
                <a:rPr lang="en-US" altLang="zh-TW">
                  <a:effectLst/>
                </a:rPr>
                <a:t>3</a:t>
              </a:r>
            </a:p>
          </p:txBody>
        </p:sp>
        <p:sp>
          <p:nvSpPr>
            <p:cNvPr id="190470" name="Line 6"/>
            <p:cNvSpPr>
              <a:spLocks noChangeShapeType="1"/>
            </p:cNvSpPr>
            <p:nvPr/>
          </p:nvSpPr>
          <p:spPr bwMode="auto">
            <a:xfrm>
              <a:off x="5105400" y="35052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>
                <a:effectLst/>
              </a:endParaRPr>
            </a:p>
          </p:txBody>
        </p:sp>
        <p:sp>
          <p:nvSpPr>
            <p:cNvPr id="190471" name="Line 7"/>
            <p:cNvSpPr>
              <a:spLocks noChangeShapeType="1"/>
            </p:cNvSpPr>
            <p:nvPr/>
          </p:nvSpPr>
          <p:spPr bwMode="auto">
            <a:xfrm>
              <a:off x="5105400" y="23622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>
                <a:effectLst/>
              </a:endParaRPr>
            </a:p>
          </p:txBody>
        </p:sp>
        <p:sp>
          <p:nvSpPr>
            <p:cNvPr id="190472" name="Line 8"/>
            <p:cNvSpPr>
              <a:spLocks noChangeShapeType="1"/>
            </p:cNvSpPr>
            <p:nvPr/>
          </p:nvSpPr>
          <p:spPr bwMode="auto">
            <a:xfrm>
              <a:off x="5105400" y="46482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>
                <a:effectLst/>
              </a:endParaRPr>
            </a:p>
          </p:txBody>
        </p:sp>
        <p:sp>
          <p:nvSpPr>
            <p:cNvPr id="190473" name="Line 9"/>
            <p:cNvSpPr>
              <a:spLocks noChangeShapeType="1"/>
            </p:cNvSpPr>
            <p:nvPr/>
          </p:nvSpPr>
          <p:spPr bwMode="auto">
            <a:xfrm>
              <a:off x="5105400" y="57912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>
                <a:effectLst/>
              </a:endParaRPr>
            </a:p>
          </p:txBody>
        </p:sp>
      </p:grpSp>
      <p:sp>
        <p:nvSpPr>
          <p:cNvPr id="190475" name="Text Box 11"/>
          <p:cNvSpPr txBox="1">
            <a:spLocks noChangeArrowheads="1"/>
          </p:cNvSpPr>
          <p:nvPr/>
        </p:nvSpPr>
        <p:spPr bwMode="auto">
          <a:xfrm>
            <a:off x="1009650" y="2081213"/>
            <a:ext cx="3094038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TW" altLang="en-US" sz="2800" u="sng" dirty="0" smtClean="0">
                <a:solidFill>
                  <a:srgbClr val="FF0000"/>
                </a:solidFill>
                <a:effectLst/>
                <a:latin typeface="王漢宗特圓體繁" pitchFamily="18" charset="-120"/>
                <a:ea typeface="王漢宗特圓體繁" pitchFamily="18" charset="-120"/>
              </a:rPr>
              <a:t>順序</a:t>
            </a:r>
            <a:r>
              <a:rPr lang="zh-TW" altLang="en-US" sz="2800" u="sng" dirty="0">
                <a:solidFill>
                  <a:srgbClr val="FF0000"/>
                </a:solidFill>
                <a:effectLst/>
              </a:rPr>
              <a:t>控制</a:t>
            </a:r>
            <a:r>
              <a:rPr lang="zh-TW" altLang="en-US" sz="2800" u="sng" dirty="0" smtClean="0">
                <a:solidFill>
                  <a:srgbClr val="FF0000"/>
                </a:solidFill>
                <a:effectLst/>
              </a:rPr>
              <a:t>結構</a:t>
            </a:r>
            <a:r>
              <a:rPr lang="zh-TW" altLang="en-US" sz="2800" u="sng" dirty="0">
                <a:solidFill>
                  <a:srgbClr val="FF0000"/>
                </a:solidFill>
                <a:effectLst/>
                <a:latin typeface="王漢宗特圓體繁" pitchFamily="18" charset="-120"/>
                <a:ea typeface="王漢宗特圓體繁" pitchFamily="18" charset="-120"/>
                <a:sym typeface="Wingdings"/>
              </a:rPr>
              <a:t></a:t>
            </a:r>
            <a:r>
              <a:rPr lang="en-US" altLang="zh-TW" sz="2800" u="sng" dirty="0" smtClean="0">
                <a:solidFill>
                  <a:srgbClr val="FF0000"/>
                </a:solidFill>
                <a:effectLst/>
              </a:rPr>
              <a:t>Sequence</a:t>
            </a:r>
            <a:endParaRPr lang="en-US" altLang="zh-TW" sz="2800" u="sng" dirty="0">
              <a:effectLst/>
            </a:endParaRPr>
          </a:p>
        </p:txBody>
      </p:sp>
      <p:sp>
        <p:nvSpPr>
          <p:cNvPr id="190476" name="Text Box 12"/>
          <p:cNvSpPr txBox="1">
            <a:spLocks noChangeArrowheads="1"/>
          </p:cNvSpPr>
          <p:nvPr/>
        </p:nvSpPr>
        <p:spPr bwMode="auto">
          <a:xfrm>
            <a:off x="6877050" y="3860800"/>
            <a:ext cx="1727398" cy="1927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altLang="zh-TW" dirty="0">
                <a:effectLst/>
                <a:latin typeface="Consolas" pitchFamily="49" charset="0"/>
              </a:rPr>
              <a:t>a=3;</a:t>
            </a:r>
          </a:p>
          <a:p>
            <a:pPr algn="l"/>
            <a:r>
              <a:rPr lang="en-US" altLang="zh-TW" dirty="0">
                <a:effectLst/>
                <a:latin typeface="Consolas" pitchFamily="49" charset="0"/>
              </a:rPr>
              <a:t>b=4;</a:t>
            </a:r>
          </a:p>
          <a:p>
            <a:pPr algn="l"/>
            <a:r>
              <a:rPr lang="en-US" altLang="zh-TW" dirty="0">
                <a:effectLst/>
                <a:latin typeface="Consolas" pitchFamily="49" charset="0"/>
              </a:rPr>
              <a:t>c=</a:t>
            </a:r>
            <a:r>
              <a:rPr lang="en-US" altLang="zh-TW" dirty="0" err="1">
                <a:effectLst/>
                <a:latin typeface="Consolas" pitchFamily="49" charset="0"/>
              </a:rPr>
              <a:t>a+b</a:t>
            </a:r>
            <a:r>
              <a:rPr lang="en-US" altLang="zh-TW" dirty="0">
                <a:effectLst/>
                <a:latin typeface="Consolas" pitchFamily="49" charset="0"/>
              </a:rPr>
              <a:t>;</a:t>
            </a:r>
          </a:p>
          <a:p>
            <a:pPr algn="l"/>
            <a:r>
              <a:rPr lang="en-US" altLang="zh-TW" dirty="0" err="1">
                <a:effectLst/>
                <a:latin typeface="Consolas" pitchFamily="49" charset="0"/>
              </a:rPr>
              <a:t>printf</a:t>
            </a:r>
            <a:r>
              <a:rPr lang="en-US" altLang="zh-TW" dirty="0">
                <a:effectLst/>
                <a:latin typeface="Consolas" pitchFamily="49" charset="0"/>
              </a:rPr>
              <a:t>…</a:t>
            </a:r>
          </a:p>
          <a:p>
            <a:pPr algn="l"/>
            <a:r>
              <a:rPr lang="en-US" altLang="zh-TW" dirty="0" err="1">
                <a:effectLst/>
                <a:latin typeface="Consolas" pitchFamily="49" charset="0"/>
              </a:rPr>
              <a:t>scanf</a:t>
            </a:r>
            <a:r>
              <a:rPr lang="en-US" altLang="zh-TW" dirty="0">
                <a:effectLst/>
                <a:latin typeface="Consolas" pitchFamily="49" charset="0"/>
              </a:rPr>
              <a:t>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0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0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0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7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zh-TW" altLang="en-US"/>
              <a:t> </a:t>
            </a:r>
            <a:fld id="{0EF01A4B-728E-42D2-8B52-1EB8CDDAA9BD}" type="slidenum">
              <a:rPr lang="zh-TW" altLang="en-US"/>
              <a:pPr/>
              <a:t>26</a:t>
            </a:fld>
            <a:endParaRPr lang="en-US" altLang="zh-TW"/>
          </a:p>
        </p:txBody>
      </p:sp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19100"/>
            <a:ext cx="7772400" cy="876300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  <a:effectLst/>
              </a:rPr>
              <a:t>3.3 </a:t>
            </a:r>
            <a:r>
              <a:rPr lang="zh-TW" altLang="en-US" sz="4000" dirty="0">
                <a:solidFill>
                  <a:schemeClr val="tx1"/>
                </a:solidFill>
                <a:effectLst/>
              </a:rPr>
              <a:t>流程圖 </a:t>
            </a:r>
            <a:r>
              <a:rPr lang="en-GB" dirty="0">
                <a:solidFill>
                  <a:schemeClr val="tx1"/>
                </a:solidFill>
                <a:effectLst/>
              </a:rPr>
              <a:t>(</a:t>
            </a:r>
            <a:r>
              <a:rPr lang="zh-TW" altLang="en-GB" dirty="0">
                <a:solidFill>
                  <a:schemeClr val="tx1"/>
                </a:solidFill>
                <a:effectLst/>
              </a:rPr>
              <a:t>2)</a:t>
            </a:r>
          </a:p>
        </p:txBody>
      </p:sp>
      <p:sp>
        <p:nvSpPr>
          <p:cNvPr id="191493" name="Text Box 5"/>
          <p:cNvSpPr txBox="1">
            <a:spLocks noChangeArrowheads="1"/>
          </p:cNvSpPr>
          <p:nvPr/>
        </p:nvSpPr>
        <p:spPr bwMode="auto">
          <a:xfrm>
            <a:off x="1143000" y="2057400"/>
            <a:ext cx="231775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u="sng" dirty="0">
                <a:solidFill>
                  <a:srgbClr val="FF0000"/>
                </a:solidFill>
                <a:effectLst/>
              </a:rPr>
              <a:t>選擇控制結構</a:t>
            </a:r>
          </a:p>
          <a:p>
            <a:r>
              <a:rPr lang="en-US" altLang="zh-TW" sz="2800" u="sng" dirty="0" smtClean="0">
                <a:solidFill>
                  <a:srgbClr val="FF0000"/>
                </a:solidFill>
                <a:effectLst/>
                <a:sym typeface="Wingdings"/>
              </a:rPr>
              <a:t></a:t>
            </a:r>
            <a:r>
              <a:rPr lang="en-US" altLang="zh-TW" sz="2800" u="sng" dirty="0" smtClean="0">
                <a:solidFill>
                  <a:srgbClr val="FF0000"/>
                </a:solidFill>
                <a:effectLst/>
              </a:rPr>
              <a:t>Selection</a:t>
            </a:r>
            <a:endParaRPr lang="en-US" altLang="zh-TW" sz="2800" u="sng" dirty="0">
              <a:effectLst/>
            </a:endParaRPr>
          </a:p>
        </p:txBody>
      </p:sp>
      <p:sp>
        <p:nvSpPr>
          <p:cNvPr id="191494" name="AutoShape 6"/>
          <p:cNvSpPr>
            <a:spLocks noChangeArrowheads="1"/>
          </p:cNvSpPr>
          <p:nvPr/>
        </p:nvSpPr>
        <p:spPr bwMode="auto">
          <a:xfrm>
            <a:off x="5257800" y="4495800"/>
            <a:ext cx="1981200" cy="1143000"/>
          </a:xfrm>
          <a:prstGeom prst="flowChartProcess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TW" altLang="en-US" dirty="0">
                <a:effectLst/>
              </a:rPr>
              <a:t>句子</a:t>
            </a:r>
            <a:r>
              <a:rPr lang="zh-TW" altLang="en-US" dirty="0" smtClean="0">
                <a:effectLst/>
              </a:rPr>
              <a:t>(</a:t>
            </a:r>
            <a:r>
              <a:rPr lang="en-US" altLang="zh-TW" dirty="0" smtClean="0">
                <a:effectLst/>
              </a:rPr>
              <a:t>2</a:t>
            </a:r>
            <a:r>
              <a:rPr lang="zh-TW" altLang="en-US" dirty="0" smtClean="0">
                <a:effectLst/>
              </a:rPr>
              <a:t>)</a:t>
            </a:r>
            <a:endParaRPr lang="en-US" altLang="zh-TW" dirty="0">
              <a:effectLst/>
            </a:endParaRPr>
          </a:p>
        </p:txBody>
      </p:sp>
      <p:sp>
        <p:nvSpPr>
          <p:cNvPr id="191495" name="AutoShape 7"/>
          <p:cNvSpPr>
            <a:spLocks noChangeArrowheads="1"/>
          </p:cNvSpPr>
          <p:nvPr/>
        </p:nvSpPr>
        <p:spPr bwMode="auto">
          <a:xfrm>
            <a:off x="2286000" y="4495800"/>
            <a:ext cx="1981200" cy="1143000"/>
          </a:xfrm>
          <a:prstGeom prst="flowChartProcess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TW" altLang="en-US" dirty="0">
                <a:effectLst/>
              </a:rPr>
              <a:t>句子</a:t>
            </a:r>
            <a:r>
              <a:rPr lang="zh-TW" altLang="en-US" dirty="0" smtClean="0">
                <a:effectLst/>
              </a:rPr>
              <a:t>(</a:t>
            </a:r>
            <a:r>
              <a:rPr lang="en-US" altLang="zh-TW" dirty="0" smtClean="0">
                <a:effectLst/>
              </a:rPr>
              <a:t>1</a:t>
            </a:r>
            <a:r>
              <a:rPr lang="zh-TW" altLang="en-US" dirty="0" smtClean="0">
                <a:effectLst/>
              </a:rPr>
              <a:t>)</a:t>
            </a:r>
            <a:endParaRPr lang="en-US" altLang="zh-TW" dirty="0">
              <a:effectLst/>
            </a:endParaRPr>
          </a:p>
        </p:txBody>
      </p:sp>
      <p:sp>
        <p:nvSpPr>
          <p:cNvPr id="191496" name="AutoShape 8"/>
          <p:cNvSpPr>
            <a:spLocks noChangeArrowheads="1"/>
          </p:cNvSpPr>
          <p:nvPr/>
        </p:nvSpPr>
        <p:spPr bwMode="auto">
          <a:xfrm>
            <a:off x="3733800" y="2895600"/>
            <a:ext cx="1981200" cy="1219200"/>
          </a:xfrm>
          <a:prstGeom prst="flowChartDecision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zh-TW" altLang="en-US">
                <a:effectLst/>
              </a:rPr>
              <a:t>條件</a:t>
            </a:r>
          </a:p>
        </p:txBody>
      </p:sp>
      <p:sp>
        <p:nvSpPr>
          <p:cNvPr id="191499" name="Freeform 11"/>
          <p:cNvSpPr>
            <a:spLocks/>
          </p:cNvSpPr>
          <p:nvPr/>
        </p:nvSpPr>
        <p:spPr bwMode="auto">
          <a:xfrm>
            <a:off x="5715000" y="3505200"/>
            <a:ext cx="533400" cy="990600"/>
          </a:xfrm>
          <a:custGeom>
            <a:avLst/>
            <a:gdLst>
              <a:gd name="T0" fmla="*/ 0 w 336"/>
              <a:gd name="T1" fmla="*/ 0 h 624"/>
              <a:gd name="T2" fmla="*/ 336 w 336"/>
              <a:gd name="T3" fmla="*/ 0 h 624"/>
              <a:gd name="T4" fmla="*/ 336 w 336"/>
              <a:gd name="T5" fmla="*/ 624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36" h="624">
                <a:moveTo>
                  <a:pt x="0" y="0"/>
                </a:moveTo>
                <a:lnTo>
                  <a:pt x="336" y="0"/>
                </a:lnTo>
                <a:lnTo>
                  <a:pt x="336" y="624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>
              <a:effectLst/>
            </a:endParaRPr>
          </a:p>
        </p:txBody>
      </p:sp>
      <p:sp>
        <p:nvSpPr>
          <p:cNvPr id="191500" name="Freeform 12"/>
          <p:cNvSpPr>
            <a:spLocks/>
          </p:cNvSpPr>
          <p:nvPr/>
        </p:nvSpPr>
        <p:spPr bwMode="auto">
          <a:xfrm flipH="1">
            <a:off x="3200400" y="3505200"/>
            <a:ext cx="533400" cy="990600"/>
          </a:xfrm>
          <a:custGeom>
            <a:avLst/>
            <a:gdLst>
              <a:gd name="T0" fmla="*/ 0 w 336"/>
              <a:gd name="T1" fmla="*/ 0 h 624"/>
              <a:gd name="T2" fmla="*/ 336 w 336"/>
              <a:gd name="T3" fmla="*/ 0 h 624"/>
              <a:gd name="T4" fmla="*/ 336 w 336"/>
              <a:gd name="T5" fmla="*/ 624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36" h="624">
                <a:moveTo>
                  <a:pt x="0" y="0"/>
                </a:moveTo>
                <a:lnTo>
                  <a:pt x="336" y="0"/>
                </a:lnTo>
                <a:lnTo>
                  <a:pt x="336" y="624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>
              <a:effectLst/>
            </a:endParaRPr>
          </a:p>
        </p:txBody>
      </p:sp>
      <p:sp>
        <p:nvSpPr>
          <p:cNvPr id="191502" name="Freeform 14"/>
          <p:cNvSpPr>
            <a:spLocks/>
          </p:cNvSpPr>
          <p:nvPr/>
        </p:nvSpPr>
        <p:spPr bwMode="auto">
          <a:xfrm>
            <a:off x="3200400" y="5638800"/>
            <a:ext cx="1447800" cy="381000"/>
          </a:xfrm>
          <a:custGeom>
            <a:avLst/>
            <a:gdLst>
              <a:gd name="T0" fmla="*/ 0 w 960"/>
              <a:gd name="T1" fmla="*/ 0 h 240"/>
              <a:gd name="T2" fmla="*/ 0 w 960"/>
              <a:gd name="T3" fmla="*/ 240 h 240"/>
              <a:gd name="T4" fmla="*/ 960 w 960"/>
              <a:gd name="T5" fmla="*/ 24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60" h="240">
                <a:moveTo>
                  <a:pt x="0" y="0"/>
                </a:moveTo>
                <a:lnTo>
                  <a:pt x="0" y="240"/>
                </a:lnTo>
                <a:lnTo>
                  <a:pt x="960" y="24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>
              <a:effectLst/>
            </a:endParaRPr>
          </a:p>
        </p:txBody>
      </p:sp>
      <p:sp>
        <p:nvSpPr>
          <p:cNvPr id="191503" name="Freeform 15"/>
          <p:cNvSpPr>
            <a:spLocks/>
          </p:cNvSpPr>
          <p:nvPr/>
        </p:nvSpPr>
        <p:spPr bwMode="auto">
          <a:xfrm flipH="1">
            <a:off x="4800600" y="5638800"/>
            <a:ext cx="1447800" cy="381000"/>
          </a:xfrm>
          <a:custGeom>
            <a:avLst/>
            <a:gdLst>
              <a:gd name="T0" fmla="*/ 0 w 960"/>
              <a:gd name="T1" fmla="*/ 0 h 240"/>
              <a:gd name="T2" fmla="*/ 0 w 960"/>
              <a:gd name="T3" fmla="*/ 240 h 240"/>
              <a:gd name="T4" fmla="*/ 960 w 960"/>
              <a:gd name="T5" fmla="*/ 24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60" h="240">
                <a:moveTo>
                  <a:pt x="0" y="0"/>
                </a:moveTo>
                <a:lnTo>
                  <a:pt x="0" y="240"/>
                </a:lnTo>
                <a:lnTo>
                  <a:pt x="960" y="24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>
              <a:effectLst/>
            </a:endParaRPr>
          </a:p>
        </p:txBody>
      </p:sp>
      <p:sp>
        <p:nvSpPr>
          <p:cNvPr id="191504" name="Line 16"/>
          <p:cNvSpPr>
            <a:spLocks noChangeShapeType="1"/>
          </p:cNvSpPr>
          <p:nvPr/>
        </p:nvSpPr>
        <p:spPr bwMode="auto">
          <a:xfrm>
            <a:off x="4724400" y="6096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>
              <a:effectLst/>
            </a:endParaRPr>
          </a:p>
        </p:txBody>
      </p:sp>
      <p:sp>
        <p:nvSpPr>
          <p:cNvPr id="191506" name="Text Box 18"/>
          <p:cNvSpPr txBox="1">
            <a:spLocks noChangeArrowheads="1"/>
          </p:cNvSpPr>
          <p:nvPr/>
        </p:nvSpPr>
        <p:spPr bwMode="auto">
          <a:xfrm>
            <a:off x="3222625" y="3019426"/>
            <a:ext cx="48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dirty="0">
                <a:effectLst/>
              </a:rPr>
              <a:t>真</a:t>
            </a:r>
            <a:endParaRPr lang="en-US" altLang="zh-TW" dirty="0">
              <a:effectLst/>
            </a:endParaRPr>
          </a:p>
        </p:txBody>
      </p:sp>
      <p:sp>
        <p:nvSpPr>
          <p:cNvPr id="191507" name="Text Box 19"/>
          <p:cNvSpPr txBox="1">
            <a:spLocks noChangeArrowheads="1"/>
          </p:cNvSpPr>
          <p:nvPr/>
        </p:nvSpPr>
        <p:spPr bwMode="auto">
          <a:xfrm>
            <a:off x="5737225" y="3003550"/>
            <a:ext cx="48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dirty="0">
                <a:effectLst/>
              </a:rPr>
              <a:t>假</a:t>
            </a:r>
            <a:endParaRPr lang="en-US" altLang="zh-TW" dirty="0">
              <a:effectLst/>
            </a:endParaRPr>
          </a:p>
        </p:txBody>
      </p:sp>
      <p:sp>
        <p:nvSpPr>
          <p:cNvPr id="191508" name="AutoShape 20"/>
          <p:cNvSpPr>
            <a:spLocks noChangeArrowheads="1"/>
          </p:cNvSpPr>
          <p:nvPr/>
        </p:nvSpPr>
        <p:spPr bwMode="auto">
          <a:xfrm>
            <a:off x="4648200" y="5943600"/>
            <a:ext cx="152400" cy="152400"/>
          </a:xfrm>
          <a:prstGeom prst="flowChartConnector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>
              <a:effectLst/>
            </a:endParaRPr>
          </a:p>
        </p:txBody>
      </p:sp>
      <p:sp>
        <p:nvSpPr>
          <p:cNvPr id="191509" name="Line 21"/>
          <p:cNvSpPr>
            <a:spLocks noChangeShapeType="1"/>
          </p:cNvSpPr>
          <p:nvPr/>
        </p:nvSpPr>
        <p:spPr bwMode="auto">
          <a:xfrm>
            <a:off x="4724400" y="2514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>
              <a:effectLst/>
            </a:endParaRPr>
          </a:p>
        </p:txBody>
      </p:sp>
      <p:sp>
        <p:nvSpPr>
          <p:cNvPr id="191510" name="Text Box 22"/>
          <p:cNvSpPr txBox="1">
            <a:spLocks noChangeArrowheads="1"/>
          </p:cNvSpPr>
          <p:nvPr/>
        </p:nvSpPr>
        <p:spPr bwMode="auto">
          <a:xfrm>
            <a:off x="6588125" y="2060575"/>
            <a:ext cx="2411413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TW">
                <a:effectLst/>
                <a:latin typeface="Consolas" pitchFamily="49" charset="0"/>
              </a:rPr>
              <a:t>if(mm==2)</a:t>
            </a:r>
          </a:p>
          <a:p>
            <a:pPr algn="l"/>
            <a:r>
              <a:rPr lang="en-US" altLang="zh-TW">
                <a:effectLst/>
                <a:latin typeface="Consolas" pitchFamily="49" charset="0"/>
              </a:rPr>
              <a:t>  days = 28;</a:t>
            </a:r>
          </a:p>
          <a:p>
            <a:pPr algn="l"/>
            <a:r>
              <a:rPr lang="en-US" altLang="zh-TW">
                <a:effectLst/>
                <a:latin typeface="Consolas" pitchFamily="49" charset="0"/>
              </a:rPr>
              <a:t>else</a:t>
            </a:r>
          </a:p>
          <a:p>
            <a:pPr algn="l"/>
            <a:r>
              <a:rPr lang="en-US" altLang="zh-TW">
                <a:effectLst/>
                <a:latin typeface="Consolas" pitchFamily="49" charset="0"/>
              </a:rPr>
              <a:t>  days = 31;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1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91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1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1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494" grpId="0" animBg="1" autoUpdateAnimBg="0"/>
      <p:bldP spid="191495" grpId="0" animBg="1" autoUpdateAnimBg="0"/>
      <p:bldP spid="1915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zh-TW" altLang="en-US"/>
              <a:t> </a:t>
            </a:r>
            <a:fld id="{ED8951CF-26E4-4CC0-ABEA-CCF364684D90}" type="slidenum">
              <a:rPr lang="zh-TW" altLang="en-US"/>
              <a:pPr/>
              <a:t>27</a:t>
            </a:fld>
            <a:endParaRPr lang="en-US" altLang="zh-TW"/>
          </a:p>
        </p:txBody>
      </p:sp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19100"/>
            <a:ext cx="7772400" cy="952500"/>
          </a:xfrm>
        </p:spPr>
        <p:txBody>
          <a:bodyPr/>
          <a:lstStyle/>
          <a:p>
            <a:r>
              <a:rPr lang="en-GB">
                <a:solidFill>
                  <a:schemeClr val="tx1"/>
                </a:solidFill>
                <a:effectLst/>
              </a:rPr>
              <a:t>3.3</a:t>
            </a:r>
            <a:r>
              <a:rPr lang="en-US" altLang="zh-TW" sz="4000">
                <a:solidFill>
                  <a:schemeClr val="tx1"/>
                </a:solidFill>
                <a:effectLst/>
              </a:rPr>
              <a:t> </a:t>
            </a:r>
            <a:r>
              <a:rPr lang="zh-TW" altLang="en-US" sz="4000">
                <a:solidFill>
                  <a:schemeClr val="tx1"/>
                </a:solidFill>
                <a:effectLst/>
              </a:rPr>
              <a:t>流程圖 </a:t>
            </a:r>
            <a:r>
              <a:rPr lang="en-GB">
                <a:solidFill>
                  <a:schemeClr val="tx1"/>
                </a:solidFill>
                <a:effectLst/>
              </a:rPr>
              <a:t>(</a:t>
            </a:r>
            <a:r>
              <a:rPr lang="zh-TW" altLang="en-GB">
                <a:solidFill>
                  <a:schemeClr val="tx1"/>
                </a:solidFill>
                <a:effectLst/>
              </a:rPr>
              <a:t>3)</a:t>
            </a:r>
          </a:p>
        </p:txBody>
      </p:sp>
      <p:sp>
        <p:nvSpPr>
          <p:cNvPr id="194563" name="Text Box 3"/>
          <p:cNvSpPr txBox="1">
            <a:spLocks noChangeArrowheads="1"/>
          </p:cNvSpPr>
          <p:nvPr/>
        </p:nvSpPr>
        <p:spPr bwMode="auto">
          <a:xfrm>
            <a:off x="1295400" y="2133600"/>
            <a:ext cx="24701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000" u="sng" dirty="0">
                <a:solidFill>
                  <a:srgbClr val="FF0000"/>
                </a:solidFill>
                <a:effectLst/>
              </a:rPr>
              <a:t>迭代控制結構</a:t>
            </a:r>
          </a:p>
          <a:p>
            <a:r>
              <a:rPr lang="en-US" altLang="zh-TW" sz="3000" u="sng" dirty="0" smtClean="0">
                <a:solidFill>
                  <a:srgbClr val="FF0000"/>
                </a:solidFill>
                <a:effectLst/>
                <a:sym typeface="Wingdings"/>
              </a:rPr>
              <a:t></a:t>
            </a:r>
            <a:r>
              <a:rPr lang="en-US" altLang="zh-TW" sz="3000" u="sng" dirty="0" smtClean="0">
                <a:solidFill>
                  <a:srgbClr val="FF0000"/>
                </a:solidFill>
                <a:effectLst/>
              </a:rPr>
              <a:t>Repetition</a:t>
            </a:r>
            <a:endParaRPr lang="en-US" altLang="zh-TW" sz="3000" u="sng" dirty="0">
              <a:solidFill>
                <a:srgbClr val="FF0000"/>
              </a:solidFill>
              <a:effectLst/>
            </a:endParaRPr>
          </a:p>
        </p:txBody>
      </p:sp>
      <p:sp>
        <p:nvSpPr>
          <p:cNvPr id="194564" name="AutoShape 4"/>
          <p:cNvSpPr>
            <a:spLocks noChangeArrowheads="1"/>
          </p:cNvSpPr>
          <p:nvPr/>
        </p:nvSpPr>
        <p:spPr bwMode="auto">
          <a:xfrm>
            <a:off x="5883275" y="4251325"/>
            <a:ext cx="1981200" cy="1143000"/>
          </a:xfrm>
          <a:prstGeom prst="flowChartProcess">
            <a:avLst/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TW" altLang="en-US">
                <a:effectLst/>
              </a:rPr>
              <a:t>句子 </a:t>
            </a:r>
          </a:p>
        </p:txBody>
      </p:sp>
      <p:sp>
        <p:nvSpPr>
          <p:cNvPr id="194565" name="AutoShape 5"/>
          <p:cNvSpPr>
            <a:spLocks noChangeArrowheads="1"/>
          </p:cNvSpPr>
          <p:nvPr/>
        </p:nvSpPr>
        <p:spPr bwMode="auto">
          <a:xfrm>
            <a:off x="2987675" y="4175125"/>
            <a:ext cx="1981200" cy="1219200"/>
          </a:xfrm>
          <a:prstGeom prst="flowChartDecision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zh-TW" altLang="en-US">
                <a:effectLst/>
              </a:rPr>
              <a:t>條件</a:t>
            </a:r>
            <a:endParaRPr lang="en-US" altLang="zh-TW">
              <a:effectLst/>
            </a:endParaRPr>
          </a:p>
        </p:txBody>
      </p:sp>
      <p:sp>
        <p:nvSpPr>
          <p:cNvPr id="194566" name="Freeform 6"/>
          <p:cNvSpPr>
            <a:spLocks/>
          </p:cNvSpPr>
          <p:nvPr/>
        </p:nvSpPr>
        <p:spPr bwMode="auto">
          <a:xfrm rot="16200000" flipV="1">
            <a:off x="5083175" y="2460625"/>
            <a:ext cx="685800" cy="2895600"/>
          </a:xfrm>
          <a:custGeom>
            <a:avLst/>
            <a:gdLst>
              <a:gd name="T0" fmla="*/ 0 w 336"/>
              <a:gd name="T1" fmla="*/ 0 h 624"/>
              <a:gd name="T2" fmla="*/ 336 w 336"/>
              <a:gd name="T3" fmla="*/ 0 h 624"/>
              <a:gd name="T4" fmla="*/ 336 w 336"/>
              <a:gd name="T5" fmla="*/ 624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36" h="624">
                <a:moveTo>
                  <a:pt x="0" y="0"/>
                </a:moveTo>
                <a:lnTo>
                  <a:pt x="336" y="0"/>
                </a:lnTo>
                <a:lnTo>
                  <a:pt x="336" y="624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>
              <a:effectLst/>
            </a:endParaRPr>
          </a:p>
        </p:txBody>
      </p:sp>
      <p:sp>
        <p:nvSpPr>
          <p:cNvPr id="194567" name="Text Box 7"/>
          <p:cNvSpPr txBox="1">
            <a:spLocks noChangeArrowheads="1"/>
          </p:cNvSpPr>
          <p:nvPr/>
        </p:nvSpPr>
        <p:spPr bwMode="auto">
          <a:xfrm>
            <a:off x="5254625" y="4327525"/>
            <a:ext cx="328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>
                <a:effectLst/>
              </a:rPr>
              <a:t>Y</a:t>
            </a:r>
          </a:p>
        </p:txBody>
      </p:sp>
      <p:sp>
        <p:nvSpPr>
          <p:cNvPr id="194568" name="Text Box 8"/>
          <p:cNvSpPr txBox="1">
            <a:spLocks noChangeArrowheads="1"/>
          </p:cNvSpPr>
          <p:nvPr/>
        </p:nvSpPr>
        <p:spPr bwMode="auto">
          <a:xfrm>
            <a:off x="3597275" y="5470525"/>
            <a:ext cx="349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>
                <a:effectLst/>
              </a:rPr>
              <a:t>N</a:t>
            </a:r>
          </a:p>
        </p:txBody>
      </p:sp>
      <p:sp>
        <p:nvSpPr>
          <p:cNvPr id="194569" name="Line 9"/>
          <p:cNvSpPr>
            <a:spLocks noChangeShapeType="1"/>
          </p:cNvSpPr>
          <p:nvPr/>
        </p:nvSpPr>
        <p:spPr bwMode="auto">
          <a:xfrm>
            <a:off x="4968875" y="4784725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>
              <a:effectLst/>
            </a:endParaRPr>
          </a:p>
        </p:txBody>
      </p:sp>
      <p:sp>
        <p:nvSpPr>
          <p:cNvPr id="194570" name="Line 10"/>
          <p:cNvSpPr>
            <a:spLocks noChangeShapeType="1"/>
          </p:cNvSpPr>
          <p:nvPr/>
        </p:nvSpPr>
        <p:spPr bwMode="auto">
          <a:xfrm>
            <a:off x="3978275" y="3032125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>
              <a:effectLst/>
            </a:endParaRPr>
          </a:p>
        </p:txBody>
      </p:sp>
      <p:sp>
        <p:nvSpPr>
          <p:cNvPr id="194571" name="Line 11"/>
          <p:cNvSpPr>
            <a:spLocks noChangeShapeType="1"/>
          </p:cNvSpPr>
          <p:nvPr/>
        </p:nvSpPr>
        <p:spPr bwMode="auto">
          <a:xfrm>
            <a:off x="3978275" y="5394325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>
              <a:effectLst/>
            </a:endParaRPr>
          </a:p>
        </p:txBody>
      </p:sp>
      <p:sp>
        <p:nvSpPr>
          <p:cNvPr id="194572" name="AutoShape 12"/>
          <p:cNvSpPr>
            <a:spLocks noChangeArrowheads="1"/>
          </p:cNvSpPr>
          <p:nvPr/>
        </p:nvSpPr>
        <p:spPr bwMode="auto">
          <a:xfrm>
            <a:off x="3902075" y="6156325"/>
            <a:ext cx="152400" cy="152400"/>
          </a:xfrm>
          <a:prstGeom prst="flowChartConnector">
            <a:avLst/>
          </a:prstGeom>
          <a:solidFill>
            <a:srgbClr val="00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>
              <a:effectLst/>
            </a:endParaRPr>
          </a:p>
        </p:txBody>
      </p:sp>
      <p:sp>
        <p:nvSpPr>
          <p:cNvPr id="194573" name="AutoShape 13"/>
          <p:cNvSpPr>
            <a:spLocks noChangeArrowheads="1"/>
          </p:cNvSpPr>
          <p:nvPr/>
        </p:nvSpPr>
        <p:spPr bwMode="auto">
          <a:xfrm>
            <a:off x="3902075" y="2879725"/>
            <a:ext cx="152400" cy="152400"/>
          </a:xfrm>
          <a:prstGeom prst="flowChartConnector">
            <a:avLst/>
          </a:prstGeom>
          <a:solidFill>
            <a:srgbClr val="00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>
              <a:effectLst/>
            </a:endParaRPr>
          </a:p>
        </p:txBody>
      </p:sp>
      <p:sp>
        <p:nvSpPr>
          <p:cNvPr id="194574" name="Text Box 14"/>
          <p:cNvSpPr txBox="1">
            <a:spLocks noChangeArrowheads="1"/>
          </p:cNvSpPr>
          <p:nvPr/>
        </p:nvSpPr>
        <p:spPr bwMode="auto">
          <a:xfrm>
            <a:off x="6444209" y="1844824"/>
            <a:ext cx="2447380" cy="15696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altLang="zh-TW" dirty="0" err="1" smtClean="0">
                <a:effectLst/>
                <a:latin typeface="Consolas" pitchFamily="49" charset="0"/>
              </a:rPr>
              <a:t>i</a:t>
            </a:r>
            <a:r>
              <a:rPr lang="en-US" altLang="zh-TW" dirty="0" smtClean="0">
                <a:effectLst/>
                <a:latin typeface="Consolas" pitchFamily="49" charset="0"/>
              </a:rPr>
              <a:t> = ?</a:t>
            </a:r>
          </a:p>
          <a:p>
            <a:pPr algn="l"/>
            <a:r>
              <a:rPr lang="en-US" altLang="zh-TW" b="1" dirty="0" smtClean="0">
                <a:solidFill>
                  <a:srgbClr val="FF0000"/>
                </a:solidFill>
                <a:effectLst/>
                <a:latin typeface="Consolas" pitchFamily="49" charset="0"/>
              </a:rPr>
              <a:t>while</a:t>
            </a:r>
            <a:r>
              <a:rPr lang="en-US" altLang="zh-TW" dirty="0" smtClean="0">
                <a:effectLst/>
                <a:latin typeface="Consolas" pitchFamily="49" charset="0"/>
              </a:rPr>
              <a:t>(</a:t>
            </a:r>
            <a:r>
              <a:rPr lang="en-US" altLang="zh-TW" dirty="0" err="1" smtClean="0">
                <a:effectLst/>
                <a:latin typeface="Consolas" pitchFamily="49" charset="0"/>
              </a:rPr>
              <a:t>i</a:t>
            </a:r>
            <a:r>
              <a:rPr lang="en-US" altLang="zh-TW" dirty="0" smtClean="0">
                <a:effectLst/>
                <a:latin typeface="Consolas" pitchFamily="49" charset="0"/>
              </a:rPr>
              <a:t>&lt;10</a:t>
            </a:r>
            <a:r>
              <a:rPr lang="en-US" altLang="zh-TW" dirty="0">
                <a:effectLst/>
                <a:latin typeface="Consolas" pitchFamily="49" charset="0"/>
              </a:rPr>
              <a:t>){</a:t>
            </a:r>
          </a:p>
          <a:p>
            <a:pPr algn="l"/>
            <a:r>
              <a:rPr lang="en-US" altLang="zh-TW" dirty="0">
                <a:effectLst/>
                <a:latin typeface="Consolas" pitchFamily="49" charset="0"/>
              </a:rPr>
              <a:t>   </a:t>
            </a:r>
            <a:r>
              <a:rPr lang="en-US" altLang="zh-TW" dirty="0" err="1">
                <a:effectLst/>
                <a:latin typeface="Consolas" pitchFamily="49" charset="0"/>
              </a:rPr>
              <a:t>i</a:t>
            </a:r>
            <a:r>
              <a:rPr lang="en-US" altLang="zh-TW" dirty="0">
                <a:effectLst/>
                <a:latin typeface="Consolas" pitchFamily="49" charset="0"/>
              </a:rPr>
              <a:t>++;</a:t>
            </a:r>
          </a:p>
          <a:p>
            <a:pPr algn="l"/>
            <a:r>
              <a:rPr lang="en-US" altLang="zh-TW" dirty="0">
                <a:effectLst/>
                <a:latin typeface="Consolas" pitchFamily="49" charset="0"/>
              </a:rPr>
              <a:t>}</a:t>
            </a: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auto">
          <a:xfrm>
            <a:off x="6438540" y="59140"/>
            <a:ext cx="2453049" cy="15696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altLang="zh-TW" dirty="0" err="1" smtClean="0">
                <a:effectLst/>
                <a:latin typeface="Consolas" pitchFamily="49" charset="0"/>
              </a:rPr>
              <a:t>i</a:t>
            </a:r>
            <a:r>
              <a:rPr lang="en-US" altLang="zh-TW" dirty="0" smtClean="0">
                <a:effectLst/>
                <a:latin typeface="Consolas" pitchFamily="49" charset="0"/>
              </a:rPr>
              <a:t> = ?</a:t>
            </a:r>
          </a:p>
          <a:p>
            <a:pPr algn="l"/>
            <a:r>
              <a:rPr lang="en-US" altLang="zh-TW" dirty="0" smtClean="0">
                <a:effectLst/>
                <a:latin typeface="Consolas" pitchFamily="49" charset="0"/>
              </a:rPr>
              <a:t>do{</a:t>
            </a:r>
            <a:endParaRPr lang="en-US" altLang="zh-TW" dirty="0">
              <a:effectLst/>
              <a:latin typeface="Consolas" pitchFamily="49" charset="0"/>
            </a:endParaRPr>
          </a:p>
          <a:p>
            <a:pPr algn="l"/>
            <a:r>
              <a:rPr lang="en-US" altLang="zh-TW" dirty="0">
                <a:effectLst/>
                <a:latin typeface="Consolas" pitchFamily="49" charset="0"/>
              </a:rPr>
              <a:t>   </a:t>
            </a:r>
            <a:r>
              <a:rPr lang="en-US" altLang="zh-TW" dirty="0" err="1">
                <a:effectLst/>
                <a:latin typeface="Consolas" pitchFamily="49" charset="0"/>
              </a:rPr>
              <a:t>i</a:t>
            </a:r>
            <a:r>
              <a:rPr lang="en-US" altLang="zh-TW" dirty="0">
                <a:effectLst/>
                <a:latin typeface="Consolas" pitchFamily="49" charset="0"/>
              </a:rPr>
              <a:t>++;</a:t>
            </a:r>
          </a:p>
          <a:p>
            <a:pPr algn="l"/>
            <a:r>
              <a:rPr lang="en-US" altLang="zh-TW" dirty="0" smtClean="0">
                <a:effectLst/>
                <a:latin typeface="Consolas" pitchFamily="49" charset="0"/>
              </a:rPr>
              <a:t>}</a:t>
            </a:r>
            <a:r>
              <a:rPr lang="en-US" altLang="zh-TW" b="1" dirty="0" smtClean="0">
                <a:solidFill>
                  <a:srgbClr val="FF0000"/>
                </a:solidFill>
                <a:effectLst/>
                <a:latin typeface="Consolas" pitchFamily="49" charset="0"/>
              </a:rPr>
              <a:t>while</a:t>
            </a:r>
            <a:r>
              <a:rPr lang="en-US" altLang="zh-TW" dirty="0" smtClean="0">
                <a:effectLst/>
                <a:latin typeface="Consolas" pitchFamily="49" charset="0"/>
              </a:rPr>
              <a:t>(</a:t>
            </a:r>
            <a:r>
              <a:rPr lang="en-US" altLang="zh-TW" dirty="0" err="1" smtClean="0">
                <a:effectLst/>
                <a:latin typeface="Consolas" pitchFamily="49" charset="0"/>
              </a:rPr>
              <a:t>i</a:t>
            </a:r>
            <a:r>
              <a:rPr lang="en-US" altLang="zh-TW" dirty="0" smtClean="0">
                <a:effectLst/>
                <a:latin typeface="Consolas" pitchFamily="49" charset="0"/>
              </a:rPr>
              <a:t>&lt;10);</a:t>
            </a:r>
            <a:endParaRPr lang="en-US" altLang="zh-TW" dirty="0">
              <a:effectLst/>
              <a:latin typeface="Consolas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4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45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45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4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4" grpId="0" animBg="1"/>
      <p:bldP spid="194574" grpId="0" animBg="1"/>
      <p:bldP spid="1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zh-TW" altLang="en-US"/>
              <a:t> </a:t>
            </a:r>
            <a:fld id="{4A7BD1B4-5C31-46E8-9172-4B3EE6752CBC}" type="slidenum">
              <a:rPr lang="zh-TW" altLang="en-US"/>
              <a:pPr/>
              <a:t>28</a:t>
            </a:fld>
            <a:endParaRPr lang="en-US" altLang="zh-TW"/>
          </a:p>
        </p:txBody>
      </p:sp>
      <p:sp>
        <p:nvSpPr>
          <p:cNvPr id="19558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457200"/>
            <a:ext cx="6093296" cy="685800"/>
          </a:xfrm>
        </p:spPr>
        <p:txBody>
          <a:bodyPr/>
          <a:lstStyle/>
          <a:p>
            <a:r>
              <a:rPr lang="zh-TW" altLang="en-US" sz="4000" dirty="0">
                <a:solidFill>
                  <a:schemeClr val="tx1"/>
                </a:solidFill>
                <a:effectLst/>
              </a:rPr>
              <a:t>3.4 偽代碼、流程圖比較</a:t>
            </a:r>
            <a:endParaRPr lang="en-US" altLang="zh-TW" sz="4000" dirty="0"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306630"/>
              </p:ext>
            </p:extLst>
          </p:nvPr>
        </p:nvGraphicFramePr>
        <p:xfrm>
          <a:off x="1259632" y="2060848"/>
          <a:ext cx="7632848" cy="33524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98760"/>
                <a:gridCol w="2689911"/>
                <a:gridCol w="3044177"/>
              </a:tblGrid>
              <a:tr h="5587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 </a:t>
                      </a:r>
                      <a:endParaRPr lang="zh-TW" sz="2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effectLst/>
                        </a:rPr>
                        <a:t>偽代碼</a:t>
                      </a:r>
                      <a:endParaRPr lang="zh-TW" sz="2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effectLst/>
                        </a:rPr>
                        <a:t>流程圖</a:t>
                      </a:r>
                      <a:endParaRPr lang="zh-TW" sz="2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87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effectLst/>
                        </a:rPr>
                        <a:t>性質</a:t>
                      </a:r>
                      <a:endParaRPr lang="zh-TW" sz="2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solidFill>
                            <a:srgbClr val="FF0000"/>
                          </a:solidFill>
                          <a:effectLst/>
                        </a:rPr>
                        <a:t>文本</a:t>
                      </a:r>
                      <a:endParaRPr lang="zh-TW" sz="28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effectLst/>
                        </a:rPr>
                        <a:t>圖像</a:t>
                      </a:r>
                      <a:endParaRPr lang="zh-TW" sz="2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87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800" kern="100">
                          <a:effectLst/>
                        </a:rPr>
                        <a:t>文字描述</a:t>
                      </a:r>
                      <a:endParaRPr lang="zh-TW" sz="2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solidFill>
                            <a:srgbClr val="FF0000"/>
                          </a:solidFill>
                          <a:effectLst/>
                        </a:rPr>
                        <a:t>無限</a:t>
                      </a:r>
                      <a:endParaRPr lang="zh-TW" sz="28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800" kern="100">
                          <a:effectLst/>
                        </a:rPr>
                        <a:t>有限</a:t>
                      </a:r>
                      <a:endParaRPr lang="zh-TW" sz="2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87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800" kern="100">
                          <a:effectLst/>
                        </a:rPr>
                        <a:t>篇幅大小</a:t>
                      </a:r>
                      <a:endParaRPr lang="zh-TW" sz="2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solidFill>
                            <a:srgbClr val="FF0000"/>
                          </a:solidFill>
                          <a:effectLst/>
                        </a:rPr>
                        <a:t>一般</a:t>
                      </a:r>
                      <a:endParaRPr lang="zh-TW" sz="28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800" kern="100" dirty="0" smtClean="0">
                          <a:effectLst/>
                        </a:rPr>
                        <a:t>佔</a:t>
                      </a:r>
                      <a:r>
                        <a:rPr lang="zh-TW" sz="2800" kern="100" dirty="0" smtClean="0">
                          <a:effectLst/>
                        </a:rPr>
                        <a:t>較大</a:t>
                      </a:r>
                      <a:r>
                        <a:rPr lang="zh-TW" altLang="en-US" sz="2800" kern="100" dirty="0" smtClean="0">
                          <a:effectLst/>
                        </a:rPr>
                        <a:t>空間</a:t>
                      </a:r>
                      <a:endParaRPr lang="zh-TW" sz="2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87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800" kern="100">
                          <a:effectLst/>
                        </a:rPr>
                        <a:t>預備功夫</a:t>
                      </a:r>
                      <a:endParaRPr lang="zh-TW" sz="2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solidFill>
                            <a:srgbClr val="FF0000"/>
                          </a:solidFill>
                          <a:effectLst/>
                        </a:rPr>
                        <a:t>一般</a:t>
                      </a:r>
                      <a:endParaRPr lang="zh-TW" sz="28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800" kern="100">
                          <a:effectLst/>
                        </a:rPr>
                        <a:t>較多</a:t>
                      </a:r>
                      <a:endParaRPr lang="zh-TW" sz="2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87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effectLst/>
                        </a:rPr>
                        <a:t>注重</a:t>
                      </a:r>
                      <a:endParaRPr lang="zh-TW" sz="2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solidFill>
                            <a:srgbClr val="FF0000"/>
                          </a:solidFill>
                          <a:effectLst/>
                        </a:rPr>
                        <a:t>行動</a:t>
                      </a:r>
                      <a:r>
                        <a:rPr lang="en-US" sz="2800" kern="100" dirty="0">
                          <a:solidFill>
                            <a:srgbClr val="FF0000"/>
                          </a:solidFill>
                          <a:effectLst/>
                        </a:rPr>
                        <a:t>Operation</a:t>
                      </a:r>
                      <a:endParaRPr lang="zh-TW" sz="28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effectLst/>
                        </a:rPr>
                        <a:t>流程</a:t>
                      </a:r>
                      <a:r>
                        <a:rPr lang="en-US" sz="2800" kern="100" dirty="0">
                          <a:effectLst/>
                        </a:rPr>
                        <a:t>Control Flow</a:t>
                      </a:r>
                      <a:endParaRPr lang="zh-TW" sz="2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pSp>
        <p:nvGrpSpPr>
          <p:cNvPr id="2" name="群組 1"/>
          <p:cNvGrpSpPr/>
          <p:nvPr/>
        </p:nvGrpSpPr>
        <p:grpSpPr>
          <a:xfrm>
            <a:off x="6588224" y="5517232"/>
            <a:ext cx="1405136" cy="1173088"/>
            <a:chOff x="7236296" y="167680"/>
            <a:chExt cx="1405136" cy="1173088"/>
          </a:xfrm>
        </p:grpSpPr>
        <p:sp>
          <p:nvSpPr>
            <p:cNvPr id="7" name="AutoShape 8"/>
            <p:cNvSpPr>
              <a:spLocks noChangeArrowheads="1"/>
            </p:cNvSpPr>
            <p:nvPr/>
          </p:nvSpPr>
          <p:spPr bwMode="auto">
            <a:xfrm>
              <a:off x="7236296" y="548680"/>
              <a:ext cx="1405136" cy="792088"/>
            </a:xfrm>
            <a:prstGeom prst="flowChartDecision">
              <a:avLst/>
            </a:prstGeom>
            <a:solidFill>
              <a:srgbClr val="FFCC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zh-TW" altLang="en-US" sz="1600" dirty="0">
                  <a:effectLst/>
                  <a:latin typeface="細明體" pitchFamily="49" charset="-120"/>
                  <a:ea typeface="細明體" pitchFamily="49" charset="-120"/>
                </a:rPr>
                <a:t>條件</a:t>
              </a:r>
            </a:p>
          </p:txBody>
        </p:sp>
        <p:sp>
          <p:nvSpPr>
            <p:cNvPr id="8" name="Line 21"/>
            <p:cNvSpPr>
              <a:spLocks noChangeShapeType="1"/>
            </p:cNvSpPr>
            <p:nvPr/>
          </p:nvSpPr>
          <p:spPr bwMode="auto">
            <a:xfrm>
              <a:off x="7938864" y="167680"/>
              <a:ext cx="0" cy="3810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>
                <a:effectLst/>
              </a:endParaRPr>
            </a:p>
          </p:txBody>
        </p:sp>
      </p:grp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3303493" y="5517232"/>
            <a:ext cx="2339102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TW" altLang="en-US" dirty="0" smtClean="0">
                <a:solidFill>
                  <a:srgbClr val="FF0000"/>
                </a:solidFill>
                <a:effectLst/>
                <a:latin typeface="王漢宗特圓體繁" pitchFamily="18" charset="-120"/>
                <a:ea typeface="王漢宗特圓體繁" pitchFamily="18" charset="-120"/>
              </a:rPr>
              <a:t>如果、則、否則</a:t>
            </a:r>
            <a:endParaRPr lang="en-US" altLang="zh-TW" dirty="0" smtClean="0">
              <a:solidFill>
                <a:srgbClr val="FF0000"/>
              </a:solidFill>
              <a:effectLst/>
              <a:latin typeface="王漢宗特圓體繁" pitchFamily="18" charset="-120"/>
              <a:ea typeface="王漢宗特圓體繁" pitchFamily="18" charset="-120"/>
            </a:endParaRPr>
          </a:p>
          <a:p>
            <a:pPr algn="l"/>
            <a:r>
              <a:rPr lang="zh-TW" altLang="en-US" dirty="0" smtClean="0">
                <a:solidFill>
                  <a:srgbClr val="00B0F0"/>
                </a:solidFill>
                <a:effectLst/>
                <a:latin typeface="王漢宗特圓體繁" pitchFamily="18" charset="-120"/>
                <a:ea typeface="王漢宗特圓體繁" pitchFamily="18" charset="-120"/>
              </a:rPr>
              <a:t>只要</a:t>
            </a:r>
            <a:endParaRPr lang="en-US" altLang="zh-TW" dirty="0" smtClean="0">
              <a:solidFill>
                <a:srgbClr val="FF0000"/>
              </a:solidFill>
              <a:effectLst/>
              <a:latin typeface="王漢宗特圓體繁" pitchFamily="18" charset="-120"/>
              <a:ea typeface="王漢宗特圓體繁" pitchFamily="18" charset="-120"/>
            </a:endParaRPr>
          </a:p>
          <a:p>
            <a:pPr algn="l"/>
            <a:r>
              <a:rPr lang="zh-TW" altLang="en-US" dirty="0" smtClean="0">
                <a:solidFill>
                  <a:srgbClr val="FF0000"/>
                </a:solidFill>
                <a:effectLst/>
                <a:latin typeface="王漢宗特圓體繁" pitchFamily="18" charset="-120"/>
                <a:ea typeface="王漢宗特圓體繁" pitchFamily="18" charset="-120"/>
              </a:rPr>
              <a:t>輸入、輸出</a:t>
            </a:r>
            <a:endParaRPr lang="en-US" altLang="zh-TW" dirty="0">
              <a:solidFill>
                <a:srgbClr val="FF0000"/>
              </a:solidFill>
              <a:effectLst/>
              <a:latin typeface="王漢宗特圓體繁" pitchFamily="18" charset="-120"/>
              <a:ea typeface="王漢宗特圓體繁" pitchFamily="18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zh-TW" altLang="en-US"/>
              <a:t> </a:t>
            </a:r>
            <a:fld id="{EA37E6A0-0D9B-4B4D-A2FB-C6A059CFAAC4}" type="slidenum">
              <a:rPr lang="zh-TW" altLang="en-US"/>
              <a:pPr/>
              <a:t>29</a:t>
            </a:fld>
            <a:endParaRPr lang="en-US" altLang="zh-TW"/>
          </a:p>
        </p:txBody>
      </p:sp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19100"/>
            <a:ext cx="7772400" cy="876300"/>
          </a:xfrm>
        </p:spPr>
        <p:txBody>
          <a:bodyPr/>
          <a:lstStyle/>
          <a:p>
            <a:r>
              <a:rPr lang="en-US" altLang="zh-TW">
                <a:effectLst/>
              </a:rPr>
              <a:t>4.</a:t>
            </a:r>
            <a:r>
              <a:rPr lang="zh-TW" altLang="en-US">
                <a:effectLst/>
                <a:latin typeface="新細明體" pitchFamily="18" charset="-120"/>
              </a:rPr>
              <a:t>發展</a:t>
            </a:r>
            <a:r>
              <a:rPr lang="zh-TW" altLang="en-US">
                <a:solidFill>
                  <a:srgbClr val="FF3300"/>
                </a:solidFill>
                <a:effectLst/>
                <a:latin typeface="新細明體" pitchFamily="18" charset="-120"/>
              </a:rPr>
              <a:t>解決方案</a:t>
            </a:r>
            <a:r>
              <a:rPr lang="zh-TW" altLang="en-US">
                <a:effectLst/>
              </a:rPr>
              <a:t> </a:t>
            </a:r>
            <a:r>
              <a:rPr lang="en-US" altLang="zh-TW">
                <a:effectLst/>
              </a:rPr>
              <a:t>Implementation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624" y="2708920"/>
            <a:ext cx="7696200" cy="3810620"/>
          </a:xfrm>
        </p:spPr>
        <p:txBody>
          <a:bodyPr/>
          <a:lstStyle/>
          <a:p>
            <a:r>
              <a:rPr lang="zh-TW" altLang="en-US" sz="3600" dirty="0">
                <a:effectLst/>
              </a:rPr>
              <a:t>把算法</a:t>
            </a:r>
            <a:r>
              <a:rPr lang="en-US" altLang="zh-TW" sz="3600" dirty="0">
                <a:solidFill>
                  <a:srgbClr val="FF0000"/>
                </a:solidFill>
                <a:effectLst/>
              </a:rPr>
              <a:t>Algorithm</a:t>
            </a:r>
            <a:br>
              <a:rPr lang="en-US" altLang="zh-TW" sz="3600" dirty="0">
                <a:solidFill>
                  <a:srgbClr val="FF0000"/>
                </a:solidFill>
                <a:effectLst/>
              </a:rPr>
            </a:br>
            <a:r>
              <a:rPr lang="zh-TW" altLang="en-US" sz="3600" dirty="0">
                <a:effectLst/>
              </a:rPr>
              <a:t>翻譯為電腦程序</a:t>
            </a:r>
            <a:r>
              <a:rPr lang="en-US" altLang="zh-TW" sz="3600" dirty="0">
                <a:solidFill>
                  <a:srgbClr val="FF0000"/>
                </a:solidFill>
                <a:effectLst/>
              </a:rPr>
              <a:t>Program</a:t>
            </a:r>
            <a:r>
              <a:rPr lang="en-US" altLang="zh-TW" sz="3600" dirty="0">
                <a:effectLst/>
              </a:rPr>
              <a:t>;</a:t>
            </a:r>
          </a:p>
          <a:p>
            <a:r>
              <a:rPr lang="zh-TW" altLang="en-US" sz="3600" dirty="0">
                <a:effectLst/>
              </a:rPr>
              <a:t>電腦程序是一連串</a:t>
            </a:r>
            <a:br>
              <a:rPr lang="zh-TW" altLang="en-US" sz="3600" dirty="0">
                <a:effectLst/>
              </a:rPr>
            </a:br>
            <a:r>
              <a:rPr lang="zh-TW" altLang="en-US" sz="3600" dirty="0">
                <a:effectLst/>
              </a:rPr>
              <a:t>有特定次序的句子</a:t>
            </a:r>
            <a:r>
              <a:rPr lang="en-US" altLang="zh-TW" sz="3600" dirty="0">
                <a:solidFill>
                  <a:srgbClr val="FF0000"/>
                </a:solidFill>
                <a:effectLst/>
              </a:rPr>
              <a:t>statements</a:t>
            </a:r>
            <a:r>
              <a:rPr lang="en-US" altLang="zh-TW" sz="3600" dirty="0">
                <a:effectLst/>
              </a:rPr>
              <a:t>，</a:t>
            </a:r>
            <a:br>
              <a:rPr lang="en-US" altLang="zh-TW" sz="3600" dirty="0">
                <a:effectLst/>
              </a:rPr>
            </a:br>
            <a:r>
              <a:rPr lang="zh-TW" altLang="en-US" sz="3600" dirty="0">
                <a:effectLst/>
              </a:rPr>
              <a:t>當被執行時</a:t>
            </a:r>
            <a:r>
              <a:rPr lang="zh-TW" altLang="en-US" sz="3600" dirty="0" smtClean="0">
                <a:effectLst/>
              </a:rPr>
              <a:t>，</a:t>
            </a:r>
            <a:r>
              <a:rPr lang="en-US" altLang="zh-TW" sz="3600" dirty="0" smtClean="0">
                <a:effectLst/>
              </a:rPr>
              <a:t/>
            </a:r>
            <a:br>
              <a:rPr lang="en-US" altLang="zh-TW" sz="3600" dirty="0" smtClean="0">
                <a:effectLst/>
              </a:rPr>
            </a:br>
            <a:r>
              <a:rPr lang="zh-TW" altLang="en-US" sz="3600" dirty="0" smtClean="0">
                <a:effectLst/>
              </a:rPr>
              <a:t>會</a:t>
            </a:r>
            <a:r>
              <a:rPr lang="zh-TW" altLang="en-US" sz="3600" dirty="0">
                <a:effectLst/>
              </a:rPr>
              <a:t>產生解決方案</a:t>
            </a:r>
            <a:r>
              <a:rPr lang="en-US" altLang="zh-TW" sz="3600" dirty="0">
                <a:solidFill>
                  <a:srgbClr val="FF0000"/>
                </a:solidFill>
                <a:effectLst/>
              </a:rPr>
              <a:t>solution</a:t>
            </a:r>
            <a:r>
              <a:rPr lang="en-US" altLang="zh-TW" sz="3600" dirty="0">
                <a:effectLst/>
              </a:rPr>
              <a:t>。</a:t>
            </a:r>
          </a:p>
        </p:txBody>
      </p:sp>
      <p:pic>
        <p:nvPicPr>
          <p:cNvPr id="126978" name="Picture 2" descr="C:\Documents and Settings\szeto\My Documents\animated_computer_student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108" y="1880929"/>
            <a:ext cx="2459396" cy="2254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zh-TW" altLang="en-US"/>
              <a:t> </a:t>
            </a:r>
            <a:fld id="{4CB7E7FF-DA81-4654-8475-E70579148E1F}" type="slidenum">
              <a:rPr lang="zh-TW" altLang="en-US"/>
              <a:pPr/>
              <a:t>30</a:t>
            </a:fld>
            <a:endParaRPr lang="en-US" altLang="zh-TW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19100"/>
            <a:ext cx="7772400" cy="876300"/>
          </a:xfrm>
        </p:spPr>
        <p:txBody>
          <a:bodyPr/>
          <a:lstStyle/>
          <a:p>
            <a:r>
              <a:rPr lang="en-US" altLang="zh-TW">
                <a:effectLst/>
              </a:rPr>
              <a:t>4.1 </a:t>
            </a:r>
            <a:r>
              <a:rPr lang="zh-TW" altLang="en-US">
                <a:effectLst/>
              </a:rPr>
              <a:t>程式錯誤 </a:t>
            </a:r>
            <a:r>
              <a:rPr lang="en-US" altLang="zh-TW">
                <a:effectLst/>
              </a:rPr>
              <a:t>Programming Error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044700"/>
            <a:ext cx="7772400" cy="43561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zh-TW" altLang="en-US" sz="3600" dirty="0" smtClean="0">
                <a:effectLst/>
              </a:rPr>
              <a:t>設計錯誤</a:t>
            </a:r>
            <a:r>
              <a:rPr lang="en-US" altLang="zh-TW" sz="3600" dirty="0">
                <a:effectLst/>
              </a:rPr>
              <a:t>:</a:t>
            </a:r>
            <a:endParaRPr lang="en-US" altLang="zh-TW" sz="3600" dirty="0">
              <a:solidFill>
                <a:srgbClr val="FF0000"/>
              </a:solidFill>
              <a:effectLst/>
            </a:endParaRPr>
          </a:p>
          <a:p>
            <a:pPr marL="457200" lvl="1" indent="0">
              <a:lnSpc>
                <a:spcPct val="90000"/>
              </a:lnSpc>
              <a:buNone/>
            </a:pPr>
            <a:r>
              <a:rPr lang="zh-TW" altLang="en-US" sz="3600" dirty="0">
                <a:solidFill>
                  <a:srgbClr val="FF0000"/>
                </a:solidFill>
                <a:effectLst/>
              </a:rPr>
              <a:t>(1) 設計錯誤</a:t>
            </a:r>
            <a:r>
              <a:rPr lang="en-US" altLang="zh-TW" sz="3600" dirty="0">
                <a:solidFill>
                  <a:srgbClr val="FF0000"/>
                </a:solidFill>
                <a:effectLst/>
              </a:rPr>
              <a:t>Design </a:t>
            </a:r>
            <a:r>
              <a:rPr lang="en-US" altLang="zh-TW" sz="3600" dirty="0" smtClean="0">
                <a:solidFill>
                  <a:srgbClr val="FF0000"/>
                </a:solidFill>
                <a:effectLst/>
              </a:rPr>
              <a:t>errors</a:t>
            </a:r>
            <a:r>
              <a:rPr lang="en-US" altLang="zh-TW" sz="3600" dirty="0" smtClean="0">
                <a:effectLst/>
              </a:rPr>
              <a:t> </a:t>
            </a:r>
            <a:r>
              <a:rPr lang="zh-TW" altLang="en-US" sz="3600" dirty="0">
                <a:effectLst/>
              </a:rPr>
              <a:t/>
            </a:r>
            <a:br>
              <a:rPr lang="zh-TW" altLang="en-US" sz="3600" dirty="0">
                <a:effectLst/>
              </a:rPr>
            </a:br>
            <a:r>
              <a:rPr lang="en-US" altLang="zh-TW" sz="3600" dirty="0" smtClean="0">
                <a:effectLst/>
              </a:rPr>
              <a:t>	</a:t>
            </a:r>
            <a:r>
              <a:rPr lang="zh-TW" altLang="en-US" sz="3600" dirty="0" smtClean="0">
                <a:effectLst/>
              </a:rPr>
              <a:t>(</a:t>
            </a:r>
            <a:r>
              <a:rPr lang="en-US" altLang="zh-TW" sz="3600" dirty="0">
                <a:effectLst/>
              </a:rPr>
              <a:t>a) </a:t>
            </a:r>
            <a:r>
              <a:rPr lang="zh-TW" altLang="en-US" sz="3600" dirty="0">
                <a:effectLst/>
              </a:rPr>
              <a:t>設計算法</a:t>
            </a:r>
            <a:br>
              <a:rPr lang="zh-TW" altLang="en-US" sz="3600" dirty="0">
                <a:effectLst/>
              </a:rPr>
            </a:br>
            <a:r>
              <a:rPr lang="en-US" altLang="zh-TW" sz="3600" dirty="0" smtClean="0">
                <a:effectLst/>
              </a:rPr>
              <a:t>	</a:t>
            </a:r>
            <a:r>
              <a:rPr lang="zh-TW" altLang="en-US" sz="3600" dirty="0" smtClean="0">
                <a:effectLst/>
              </a:rPr>
              <a:t>(</a:t>
            </a:r>
            <a:r>
              <a:rPr lang="en-US" altLang="zh-TW" sz="3600" dirty="0" smtClean="0">
                <a:effectLst/>
              </a:rPr>
              <a:t>b</a:t>
            </a:r>
            <a:r>
              <a:rPr lang="en-US" altLang="zh-TW" sz="3600" dirty="0">
                <a:effectLst/>
              </a:rPr>
              <a:t>) </a:t>
            </a:r>
            <a:r>
              <a:rPr lang="zh-TW" altLang="en-US" sz="3600" dirty="0">
                <a:effectLst/>
              </a:rPr>
              <a:t>算</a:t>
            </a:r>
            <a:r>
              <a:rPr lang="zh-TW" altLang="en-US" sz="3600" dirty="0" smtClean="0">
                <a:effectLst/>
              </a:rPr>
              <a:t>法</a:t>
            </a:r>
            <a:r>
              <a:rPr lang="zh-TW" altLang="en-US" sz="3600" dirty="0" smtClean="0">
                <a:effectLst/>
                <a:sym typeface="Symbol"/>
              </a:rPr>
              <a:t></a:t>
            </a:r>
            <a:r>
              <a:rPr lang="zh-TW" altLang="en-US" sz="3600" dirty="0" smtClean="0">
                <a:effectLst/>
              </a:rPr>
              <a:t>程式</a:t>
            </a:r>
            <a:r>
              <a:rPr lang="en-US" altLang="zh-TW" sz="3600" dirty="0">
                <a:effectLst/>
              </a:rPr>
              <a:t/>
            </a:r>
            <a:br>
              <a:rPr lang="en-US" altLang="zh-TW" sz="3600" dirty="0">
                <a:effectLst/>
              </a:rPr>
            </a:br>
            <a:r>
              <a:rPr lang="en-US" altLang="zh-TW" sz="3600" dirty="0" smtClean="0">
                <a:effectLst/>
              </a:rPr>
              <a:t>	(</a:t>
            </a:r>
            <a:r>
              <a:rPr lang="en-US" altLang="zh-TW" sz="3600" dirty="0">
                <a:effectLst/>
              </a:rPr>
              <a:t>c) </a:t>
            </a:r>
            <a:r>
              <a:rPr lang="zh-TW" altLang="en-US" sz="3600" dirty="0" smtClean="0">
                <a:effectLst/>
              </a:rPr>
              <a:t>測試後發現錯誤</a:t>
            </a:r>
            <a:endParaRPr lang="en-US" altLang="zh-TW" sz="3600" dirty="0">
              <a:effectLst/>
            </a:endParaRPr>
          </a:p>
          <a:p>
            <a:pPr marL="927100" lvl="1" indent="-469900">
              <a:lnSpc>
                <a:spcPct val="90000"/>
              </a:lnSpc>
            </a:pPr>
            <a:r>
              <a:rPr lang="zh-TW" altLang="en-US" sz="3600" dirty="0" smtClean="0">
                <a:effectLst/>
              </a:rPr>
              <a:t>需要</a:t>
            </a:r>
            <a:r>
              <a:rPr lang="zh-TW" altLang="en-US" sz="3600" dirty="0" smtClean="0">
                <a:solidFill>
                  <a:srgbClr val="FF0000"/>
                </a:solidFill>
                <a:effectLst/>
              </a:rPr>
              <a:t>重新</a:t>
            </a:r>
            <a:r>
              <a:rPr lang="zh-TW" altLang="en-US" sz="3600" dirty="0" smtClean="0">
                <a:effectLst/>
              </a:rPr>
              <a:t>再</a:t>
            </a:r>
            <a:r>
              <a:rPr lang="zh-TW" altLang="en-US" sz="3600" dirty="0" smtClean="0">
                <a:solidFill>
                  <a:srgbClr val="FF0000"/>
                </a:solidFill>
                <a:effectLst/>
              </a:rPr>
              <a:t>檢視</a:t>
            </a:r>
            <a:r>
              <a:rPr lang="zh-TW" altLang="en-US" sz="3600" dirty="0">
                <a:effectLst/>
              </a:rPr>
              <a:t/>
            </a:r>
            <a:br>
              <a:rPr lang="zh-TW" altLang="en-US" sz="3600" dirty="0">
                <a:effectLst/>
              </a:rPr>
            </a:br>
            <a:r>
              <a:rPr lang="zh-TW" altLang="en-US" sz="3600" dirty="0">
                <a:effectLst/>
              </a:rPr>
              <a:t>問題</a:t>
            </a:r>
            <a:r>
              <a:rPr lang="zh-TW" altLang="zh-TW" sz="3600" dirty="0" smtClean="0">
                <a:effectLst/>
              </a:rPr>
              <a:t>分析</a:t>
            </a:r>
            <a:r>
              <a:rPr lang="zh-TW" altLang="en-US" sz="3600" dirty="0" smtClean="0">
                <a:effectLst/>
                <a:sym typeface="Symbol"/>
              </a:rPr>
              <a:t></a:t>
            </a:r>
            <a:r>
              <a:rPr lang="zh-TW" altLang="en-US" sz="3600" dirty="0" smtClean="0">
                <a:effectLst/>
              </a:rPr>
              <a:t>算法</a:t>
            </a:r>
            <a:r>
              <a:rPr lang="zh-TW" altLang="en-US" sz="3600" dirty="0" smtClean="0">
                <a:effectLst/>
                <a:sym typeface="Symbol"/>
              </a:rPr>
              <a:t></a:t>
            </a:r>
            <a:r>
              <a:rPr lang="zh-TW" altLang="en-US" sz="3600" dirty="0" smtClean="0">
                <a:effectLst/>
              </a:rPr>
              <a:t> 程式設計</a:t>
            </a:r>
            <a:r>
              <a:rPr lang="en-US" altLang="zh-TW" sz="3600" dirty="0" smtClean="0">
                <a:effectLst/>
              </a:rPr>
              <a:t/>
            </a:r>
            <a:br>
              <a:rPr lang="en-US" altLang="zh-TW" sz="3600" dirty="0" smtClean="0">
                <a:effectLst/>
              </a:rPr>
            </a:br>
            <a:r>
              <a:rPr lang="zh-TW" altLang="en-US" sz="3600" dirty="0" smtClean="0">
                <a:effectLst/>
                <a:sym typeface="Symbol"/>
              </a:rPr>
              <a:t></a:t>
            </a:r>
            <a:r>
              <a:rPr lang="zh-TW" altLang="en-US" sz="3600" dirty="0" smtClean="0">
                <a:effectLst/>
              </a:rPr>
              <a:t>編譯</a:t>
            </a:r>
            <a:r>
              <a:rPr lang="zh-TW" altLang="en-US" sz="3600" dirty="0" smtClean="0">
                <a:effectLst/>
                <a:sym typeface="Symbol"/>
              </a:rPr>
              <a:t></a:t>
            </a:r>
            <a:r>
              <a:rPr lang="zh-TW" altLang="en-US" sz="3600" dirty="0" smtClean="0">
                <a:effectLst/>
              </a:rPr>
              <a:t>測試</a:t>
            </a:r>
            <a:r>
              <a:rPr lang="zh-TW" altLang="en-US" sz="3600" dirty="0">
                <a:effectLst/>
              </a:rPr>
              <a:t>數據</a:t>
            </a:r>
            <a:endParaRPr lang="zh-TW" altLang="zh-TW" sz="3600" dirty="0"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zh-TW" altLang="en-US"/>
              <a:t> </a:t>
            </a:r>
            <a:fld id="{B6C263E8-9D76-4B30-882A-5FFCF964AF90}" type="slidenum">
              <a:rPr lang="zh-TW" altLang="en-US"/>
              <a:pPr/>
              <a:t>31</a:t>
            </a:fld>
            <a:endParaRPr lang="en-US" altLang="zh-TW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19100"/>
            <a:ext cx="7772400" cy="876300"/>
          </a:xfrm>
        </p:spPr>
        <p:txBody>
          <a:bodyPr/>
          <a:lstStyle/>
          <a:p>
            <a:r>
              <a:rPr lang="en-US" altLang="zh-TW">
                <a:effectLst/>
              </a:rPr>
              <a:t>4.2</a:t>
            </a:r>
            <a:r>
              <a:rPr lang="zh-TW" altLang="en-US">
                <a:effectLst/>
              </a:rPr>
              <a:t>程式錯誤 (2</a:t>
            </a:r>
            <a:r>
              <a:rPr lang="en-US" altLang="zh-TW">
                <a:effectLst/>
              </a:rPr>
              <a:t>)</a:t>
            </a:r>
            <a:endParaRPr lang="zh-TW" altLang="en-US">
              <a:effectLst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044700"/>
            <a:ext cx="7772400" cy="4696668"/>
          </a:xfrm>
        </p:spPr>
        <p:txBody>
          <a:bodyPr/>
          <a:lstStyle/>
          <a:p>
            <a:pPr marL="628650" indent="-571500"/>
            <a:r>
              <a:rPr lang="zh-TW" altLang="en-US" sz="3600" dirty="0">
                <a:effectLst/>
              </a:rPr>
              <a:t>程式錯誤</a:t>
            </a:r>
            <a:r>
              <a:rPr lang="en-US" altLang="zh-TW" sz="3600" dirty="0">
                <a:effectLst/>
              </a:rPr>
              <a:t>:</a:t>
            </a:r>
            <a:endParaRPr lang="en-US" altLang="zh-TW" sz="3600" dirty="0">
              <a:solidFill>
                <a:srgbClr val="FF0000"/>
              </a:solidFill>
              <a:effectLst/>
            </a:endParaRPr>
          </a:p>
          <a:p>
            <a:pPr marL="457200" lvl="1" indent="0">
              <a:buNone/>
            </a:pPr>
            <a:r>
              <a:rPr lang="en-US" altLang="zh-TW" sz="3600" dirty="0" smtClean="0">
                <a:solidFill>
                  <a:srgbClr val="FF0000"/>
                </a:solidFill>
                <a:effectLst/>
              </a:rPr>
              <a:t>(</a:t>
            </a:r>
            <a:r>
              <a:rPr lang="en-US" altLang="zh-TW" sz="3600" dirty="0">
                <a:solidFill>
                  <a:srgbClr val="FF0000"/>
                </a:solidFill>
                <a:effectLst/>
              </a:rPr>
              <a:t>2) </a:t>
            </a:r>
            <a:r>
              <a:rPr lang="zh-TW" altLang="en-US" sz="3600" dirty="0">
                <a:solidFill>
                  <a:srgbClr val="FF0000"/>
                </a:solidFill>
                <a:effectLst/>
              </a:rPr>
              <a:t>編譯錯誤 </a:t>
            </a:r>
            <a:r>
              <a:rPr lang="en-US" altLang="zh-TW" sz="3600" dirty="0">
                <a:solidFill>
                  <a:srgbClr val="00B050"/>
                </a:solidFill>
                <a:effectLst/>
              </a:rPr>
              <a:t>Compilation</a:t>
            </a:r>
            <a:r>
              <a:rPr lang="en-US" altLang="zh-TW" sz="3600" dirty="0">
                <a:effectLst/>
              </a:rPr>
              <a:t> errors</a:t>
            </a:r>
          </a:p>
          <a:p>
            <a:pPr marL="927100" lvl="1" indent="-469900"/>
            <a:r>
              <a:rPr lang="zh-TW" altLang="en-US" sz="3600" dirty="0">
                <a:solidFill>
                  <a:srgbClr val="FF0000"/>
                </a:solidFill>
                <a:effectLst/>
              </a:rPr>
              <a:t>語法</a:t>
            </a:r>
            <a:r>
              <a:rPr lang="zh-TW" altLang="en-US" sz="3600" dirty="0">
                <a:effectLst/>
              </a:rPr>
              <a:t>錯誤</a:t>
            </a:r>
            <a:r>
              <a:rPr lang="en-US" altLang="zh-TW" sz="3600" dirty="0">
                <a:effectLst/>
              </a:rPr>
              <a:t> </a:t>
            </a:r>
            <a:r>
              <a:rPr lang="en-US" altLang="zh-TW" sz="3600" dirty="0">
                <a:solidFill>
                  <a:srgbClr val="00B050"/>
                </a:solidFill>
                <a:effectLst/>
              </a:rPr>
              <a:t>Syntax</a:t>
            </a:r>
            <a:r>
              <a:rPr lang="en-US" altLang="zh-TW" sz="3600" dirty="0">
                <a:effectLst/>
              </a:rPr>
              <a:t> errors</a:t>
            </a:r>
          </a:p>
          <a:p>
            <a:pPr marL="927100" lvl="1" indent="-469900"/>
            <a:r>
              <a:rPr lang="zh-TW" altLang="en-US" sz="3600" dirty="0">
                <a:effectLst/>
              </a:rPr>
              <a:t>由編譯器</a:t>
            </a:r>
            <a:r>
              <a:rPr lang="en-US" altLang="zh-TW" sz="3600" dirty="0">
                <a:effectLst/>
              </a:rPr>
              <a:t>compiler</a:t>
            </a:r>
            <a:r>
              <a:rPr lang="zh-TW" altLang="en-US" sz="3600" dirty="0">
                <a:effectLst/>
              </a:rPr>
              <a:t>發現</a:t>
            </a:r>
          </a:p>
          <a:p>
            <a:pPr marL="927100" lvl="1" indent="-469900"/>
            <a:r>
              <a:rPr lang="zh-TW" altLang="en-US" sz="3600" dirty="0">
                <a:effectLst/>
              </a:rPr>
              <a:t>大都提供</a:t>
            </a:r>
            <a:r>
              <a:rPr lang="zh-TW" altLang="en-US" sz="3600" dirty="0">
                <a:solidFill>
                  <a:srgbClr val="FF0000"/>
                </a:solidFill>
                <a:effectLst/>
              </a:rPr>
              <a:t>診斷</a:t>
            </a:r>
            <a:r>
              <a:rPr lang="zh-TW" altLang="en-US" sz="3600" dirty="0">
                <a:effectLst/>
              </a:rPr>
              <a:t>訊息</a:t>
            </a:r>
            <a:r>
              <a:rPr lang="en-US" altLang="zh-TW" sz="3600" dirty="0">
                <a:solidFill>
                  <a:srgbClr val="00B050"/>
                </a:solidFill>
                <a:effectLst/>
              </a:rPr>
              <a:t>diagnostic</a:t>
            </a:r>
          </a:p>
          <a:p>
            <a:pPr marL="457200" lvl="1" indent="0">
              <a:buNone/>
            </a:pPr>
            <a:r>
              <a:rPr lang="en-US" altLang="zh-TW" sz="3600" dirty="0">
                <a:effectLst/>
              </a:rPr>
              <a:t>(a) </a:t>
            </a:r>
            <a:r>
              <a:rPr lang="zh-TW" altLang="en-US" sz="3600" dirty="0">
                <a:solidFill>
                  <a:srgbClr val="FF0000"/>
                </a:solidFill>
                <a:effectLst/>
              </a:rPr>
              <a:t>警告</a:t>
            </a:r>
            <a:r>
              <a:rPr lang="zh-TW" altLang="en-US" sz="3600" dirty="0">
                <a:effectLst/>
              </a:rPr>
              <a:t> </a:t>
            </a:r>
            <a:r>
              <a:rPr lang="en-US" altLang="zh-TW" sz="3600" dirty="0">
                <a:solidFill>
                  <a:srgbClr val="00B050"/>
                </a:solidFill>
                <a:effectLst/>
              </a:rPr>
              <a:t>Warning </a:t>
            </a:r>
            <a:r>
              <a:rPr lang="en-US" altLang="zh-TW" sz="3600" dirty="0">
                <a:effectLst/>
              </a:rPr>
              <a:t>messages</a:t>
            </a:r>
          </a:p>
          <a:p>
            <a:pPr marL="457200" lvl="1" indent="0">
              <a:buNone/>
            </a:pPr>
            <a:r>
              <a:rPr lang="en-US" altLang="zh-TW" sz="3600" dirty="0">
                <a:effectLst/>
              </a:rPr>
              <a:t>(b) </a:t>
            </a:r>
            <a:r>
              <a:rPr lang="zh-TW" altLang="en-US" sz="3600" dirty="0">
                <a:solidFill>
                  <a:srgbClr val="FF0000"/>
                </a:solidFill>
                <a:effectLst/>
              </a:rPr>
              <a:t>錯誤</a:t>
            </a:r>
            <a:r>
              <a:rPr lang="zh-TW" altLang="en-US" sz="3600" dirty="0">
                <a:effectLst/>
              </a:rPr>
              <a:t> </a:t>
            </a:r>
            <a:r>
              <a:rPr lang="en-US" altLang="zh-TW" sz="3600" dirty="0">
                <a:solidFill>
                  <a:srgbClr val="00B050"/>
                </a:solidFill>
                <a:effectLst/>
              </a:rPr>
              <a:t>Error </a:t>
            </a:r>
            <a:r>
              <a:rPr lang="en-US" altLang="zh-TW" sz="3600" dirty="0" smtClean="0">
                <a:effectLst/>
              </a:rPr>
              <a:t>messages ( </a:t>
            </a:r>
            <a:r>
              <a:rPr lang="en-US" altLang="zh-TW" sz="3600" dirty="0" smtClean="0">
                <a:solidFill>
                  <a:srgbClr val="FF0000"/>
                </a:solidFill>
                <a:effectLst/>
              </a:rPr>
              <a:t>;</a:t>
            </a:r>
            <a:r>
              <a:rPr lang="en-US" altLang="zh-TW" sz="3600" dirty="0" smtClean="0">
                <a:effectLst/>
              </a:rPr>
              <a:t>  </a:t>
            </a:r>
            <a:r>
              <a:rPr lang="zh-TW" altLang="en-US" sz="3600" dirty="0" smtClean="0">
                <a:solidFill>
                  <a:srgbClr val="00B0F0"/>
                </a:solidFill>
                <a:effectLst/>
              </a:rPr>
              <a:t>未宣告</a:t>
            </a:r>
            <a:r>
              <a:rPr lang="en-US" altLang="zh-TW" sz="3600" dirty="0" smtClean="0">
                <a:effectLst/>
              </a:rPr>
              <a:t>…)</a:t>
            </a:r>
            <a:endParaRPr lang="zh-TW" altLang="en-US" sz="3600" dirty="0">
              <a:effectLst/>
            </a:endParaRPr>
          </a:p>
        </p:txBody>
      </p:sp>
      <p:pic>
        <p:nvPicPr>
          <p:cNvPr id="6" name="Picture 2" descr="C:\Documents and Settings\szeto\My Documents\My Pictures\cros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2662634"/>
            <a:ext cx="800100" cy="77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zh-TW" altLang="en-US"/>
              <a:t> </a:t>
            </a:r>
            <a:fld id="{0601BA1E-E8B9-4D5D-9078-5A3D720D3BB4}" type="slidenum">
              <a:rPr lang="zh-TW" altLang="en-US"/>
              <a:pPr/>
              <a:t>32</a:t>
            </a:fld>
            <a:endParaRPr lang="en-US" altLang="zh-TW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540668"/>
            <a:ext cx="7772400" cy="800100"/>
          </a:xfrm>
        </p:spPr>
        <p:txBody>
          <a:bodyPr/>
          <a:lstStyle/>
          <a:p>
            <a:r>
              <a:rPr lang="en-US" altLang="zh-TW" dirty="0">
                <a:effectLst/>
              </a:rPr>
              <a:t>4.3</a:t>
            </a:r>
            <a:r>
              <a:rPr lang="zh-TW" altLang="en-US" dirty="0">
                <a:effectLst/>
              </a:rPr>
              <a:t>程式錯誤 </a:t>
            </a:r>
            <a:r>
              <a:rPr lang="en-US" altLang="zh-TW" dirty="0">
                <a:effectLst/>
              </a:rPr>
              <a:t>(3)</a:t>
            </a:r>
            <a:endParaRPr lang="zh-TW" altLang="en-US" dirty="0">
              <a:effectLst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044700"/>
            <a:ext cx="7772400" cy="4127500"/>
          </a:xfrm>
          <a:ln/>
        </p:spPr>
        <p:txBody>
          <a:bodyPr/>
          <a:lstStyle/>
          <a:p>
            <a:pPr marL="457200" lvl="1" indent="0">
              <a:buNone/>
            </a:pPr>
            <a:r>
              <a:rPr lang="zh-TW" altLang="en-US" sz="3600" dirty="0">
                <a:solidFill>
                  <a:srgbClr val="FF0000"/>
                </a:solidFill>
                <a:effectLst/>
              </a:rPr>
              <a:t>(3) 執行錯誤</a:t>
            </a:r>
            <a:r>
              <a:rPr lang="en-US" altLang="zh-TW" sz="3600" dirty="0">
                <a:solidFill>
                  <a:srgbClr val="00B0F0"/>
                </a:solidFill>
                <a:effectLst/>
              </a:rPr>
              <a:t>Run-time errors</a:t>
            </a:r>
          </a:p>
          <a:p>
            <a:pPr marL="927100" lvl="1" indent="-469900"/>
            <a:r>
              <a:rPr lang="zh-TW" altLang="en-US" sz="3600" dirty="0">
                <a:effectLst/>
              </a:rPr>
              <a:t>程式被執行時，由電腦發現</a:t>
            </a:r>
          </a:p>
          <a:p>
            <a:pPr marL="927100" lvl="1" indent="-469900"/>
            <a:r>
              <a:rPr lang="zh-TW" altLang="en-US" sz="3600" dirty="0">
                <a:effectLst/>
              </a:rPr>
              <a:t>程式試圖執行不合法</a:t>
            </a:r>
            <a:r>
              <a:rPr lang="zh-TW" altLang="en-US" sz="3600" dirty="0" smtClean="0">
                <a:effectLst/>
              </a:rPr>
              <a:t>動作</a:t>
            </a:r>
            <a:r>
              <a:rPr lang="en-US" altLang="zh-TW" sz="3600" dirty="0" smtClean="0">
                <a:effectLst/>
              </a:rPr>
              <a:t/>
            </a:r>
            <a:br>
              <a:rPr lang="en-US" altLang="zh-TW" sz="3600" dirty="0" smtClean="0">
                <a:effectLst/>
              </a:rPr>
            </a:br>
            <a:r>
              <a:rPr lang="zh-TW" altLang="en-US" sz="3600" dirty="0" smtClean="0">
                <a:effectLst/>
              </a:rPr>
              <a:t>例如</a:t>
            </a:r>
            <a:r>
              <a:rPr lang="zh-TW" altLang="en-US" sz="3600" dirty="0">
                <a:effectLst/>
              </a:rPr>
              <a:t>：</a:t>
            </a:r>
            <a:r>
              <a:rPr lang="zh-TW" altLang="en-US" sz="3600" dirty="0">
                <a:solidFill>
                  <a:srgbClr val="FF0000"/>
                </a:solidFill>
                <a:effectLst/>
              </a:rPr>
              <a:t>不</a:t>
            </a:r>
            <a:r>
              <a:rPr lang="zh-TW" altLang="en-US" sz="3600" dirty="0" smtClean="0">
                <a:solidFill>
                  <a:srgbClr val="FF0000"/>
                </a:solidFill>
                <a:effectLst/>
              </a:rPr>
              <a:t>合法</a:t>
            </a:r>
            <a:r>
              <a:rPr lang="zh-TW" altLang="en-US" sz="3600" dirty="0" smtClean="0">
                <a:effectLst/>
              </a:rPr>
              <a:t>檔案存取、</a:t>
            </a:r>
            <a:r>
              <a:rPr lang="zh-TW" altLang="en-US" sz="3600" dirty="0" smtClean="0">
                <a:solidFill>
                  <a:srgbClr val="FF0000"/>
                </a:solidFill>
                <a:effectLst/>
                <a:sym typeface="Symbol"/>
              </a:rPr>
              <a:t></a:t>
            </a:r>
            <a:r>
              <a:rPr lang="en-US" altLang="zh-TW" sz="3600" dirty="0" smtClean="0">
                <a:solidFill>
                  <a:srgbClr val="FF0000"/>
                </a:solidFill>
                <a:effectLst/>
                <a:sym typeface="Symbol"/>
              </a:rPr>
              <a:t>0</a:t>
            </a:r>
            <a:endParaRPr lang="zh-TW" altLang="en-US" sz="3600" dirty="0">
              <a:solidFill>
                <a:srgbClr val="FF0000"/>
              </a:solidFill>
              <a:effectLst/>
            </a:endParaRPr>
          </a:p>
          <a:p>
            <a:pPr marL="457200" lvl="1" indent="0">
              <a:buNone/>
            </a:pPr>
            <a:r>
              <a:rPr lang="zh-TW" altLang="en-US" sz="3600" dirty="0">
                <a:solidFill>
                  <a:srgbClr val="FF0000"/>
                </a:solidFill>
                <a:effectLst/>
              </a:rPr>
              <a:t>(4) 邏輯錯誤</a:t>
            </a:r>
            <a:r>
              <a:rPr lang="en-US" altLang="zh-TW" sz="3600" dirty="0">
                <a:solidFill>
                  <a:srgbClr val="00B0F0"/>
                </a:solidFill>
                <a:effectLst/>
              </a:rPr>
              <a:t>Logical errors</a:t>
            </a:r>
          </a:p>
          <a:p>
            <a:pPr marL="927100" lvl="1" indent="-469900"/>
            <a:r>
              <a:rPr lang="zh-TW" altLang="en-US" sz="3600" dirty="0">
                <a:effectLst/>
              </a:rPr>
              <a:t>最難</a:t>
            </a:r>
            <a:r>
              <a:rPr lang="zh-TW" altLang="en-US" sz="3600" dirty="0" smtClean="0">
                <a:effectLst/>
              </a:rPr>
              <a:t>發現 </a:t>
            </a:r>
            <a:r>
              <a:rPr lang="en-US" altLang="zh-TW" sz="3600" dirty="0" err="1" smtClean="0">
                <a:effectLst/>
              </a:rPr>
              <a:t>i</a:t>
            </a:r>
            <a:r>
              <a:rPr lang="en-US" altLang="zh-TW" sz="3600" dirty="0" smtClean="0">
                <a:effectLst/>
              </a:rPr>
              <a:t>&lt;10, </a:t>
            </a:r>
            <a:r>
              <a:rPr lang="en-US" altLang="zh-TW" sz="3600" dirty="0" err="1" smtClean="0">
                <a:effectLst/>
              </a:rPr>
              <a:t>i</a:t>
            </a:r>
            <a:r>
              <a:rPr lang="en-US" altLang="zh-TW" sz="3600" dirty="0" smtClean="0">
                <a:effectLst/>
              </a:rPr>
              <a:t>&gt;10, </a:t>
            </a:r>
            <a:r>
              <a:rPr lang="en-US" altLang="zh-TW" sz="3600" dirty="0" err="1" smtClean="0">
                <a:effectLst/>
              </a:rPr>
              <a:t>i</a:t>
            </a:r>
            <a:r>
              <a:rPr lang="en-US" altLang="zh-TW" sz="3600" dirty="0" smtClean="0">
                <a:effectLst/>
              </a:rPr>
              <a:t>&lt;=10</a:t>
            </a:r>
            <a:br>
              <a:rPr lang="en-US" altLang="zh-TW" sz="3600" dirty="0" smtClean="0">
                <a:effectLst/>
              </a:rPr>
            </a:br>
            <a:r>
              <a:rPr lang="en-US" altLang="zh-TW" sz="3600" dirty="0" err="1" smtClean="0">
                <a:effectLst/>
              </a:rPr>
              <a:t>i</a:t>
            </a:r>
            <a:r>
              <a:rPr lang="en-US" altLang="zh-TW" sz="3600" dirty="0" smtClean="0">
                <a:effectLst/>
              </a:rPr>
              <a:t>=</a:t>
            </a:r>
            <a:r>
              <a:rPr lang="en-US" altLang="zh-TW" sz="3600" dirty="0" smtClean="0">
                <a:solidFill>
                  <a:srgbClr val="FF0000"/>
                </a:solidFill>
                <a:effectLst/>
              </a:rPr>
              <a:t>i</a:t>
            </a:r>
            <a:r>
              <a:rPr lang="en-US" altLang="zh-TW" sz="3600" dirty="0" smtClean="0">
                <a:effectLst/>
              </a:rPr>
              <a:t>+1; </a:t>
            </a:r>
            <a:r>
              <a:rPr lang="en-US" altLang="zh-TW" sz="3600" dirty="0" err="1" smtClean="0">
                <a:effectLst/>
              </a:rPr>
              <a:t>i</a:t>
            </a:r>
            <a:r>
              <a:rPr lang="en-US" altLang="zh-TW" sz="3600" dirty="0" smtClean="0">
                <a:effectLst/>
              </a:rPr>
              <a:t>=</a:t>
            </a:r>
            <a:r>
              <a:rPr lang="en-US" altLang="zh-TW" sz="3600" dirty="0" smtClean="0">
                <a:solidFill>
                  <a:srgbClr val="FF0000"/>
                </a:solidFill>
                <a:effectLst/>
              </a:rPr>
              <a:t>1</a:t>
            </a:r>
            <a:r>
              <a:rPr lang="en-US" altLang="zh-TW" sz="3600" dirty="0" smtClean="0">
                <a:effectLst/>
              </a:rPr>
              <a:t>+1;</a:t>
            </a:r>
            <a:endParaRPr lang="zh-TW" altLang="en-US" sz="3600" dirty="0">
              <a:effectLst/>
            </a:endParaRPr>
          </a:p>
        </p:txBody>
      </p:sp>
      <p:pic>
        <p:nvPicPr>
          <p:cNvPr id="129026" name="Picture 2" descr="C:\Documents and Settings\szeto\My Documents\My Pictures\cros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988840"/>
            <a:ext cx="800100" cy="77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Documents and Settings\szeto\My Documents\My Pictures\cros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4509120"/>
            <a:ext cx="800100" cy="77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zh-TW" altLang="en-US"/>
              <a:t> </a:t>
            </a:r>
            <a:fld id="{C6477974-8ABF-4B41-B474-2453BA612B58}" type="slidenum">
              <a:rPr lang="zh-TW" altLang="en-US"/>
              <a:pPr/>
              <a:t>33</a:t>
            </a:fld>
            <a:endParaRPr lang="en-US" altLang="zh-TW"/>
          </a:p>
        </p:txBody>
      </p:sp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19100"/>
            <a:ext cx="7772400" cy="876300"/>
          </a:xfrm>
        </p:spPr>
        <p:txBody>
          <a:bodyPr/>
          <a:lstStyle/>
          <a:p>
            <a:r>
              <a:rPr lang="en-US" altLang="zh-TW">
                <a:effectLst/>
              </a:rPr>
              <a:t>5.</a:t>
            </a:r>
            <a:r>
              <a:rPr lang="zh-TW" altLang="en-US">
                <a:effectLst/>
              </a:rPr>
              <a:t>除錯及測試</a:t>
            </a:r>
            <a:r>
              <a:rPr lang="en-US" altLang="zh-TW">
                <a:effectLst/>
              </a:rPr>
              <a:t>Debug &amp; Testing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044700"/>
            <a:ext cx="7772400" cy="4552652"/>
          </a:xfrm>
        </p:spPr>
        <p:txBody>
          <a:bodyPr/>
          <a:lstStyle/>
          <a:p>
            <a:pPr>
              <a:buFont typeface="Wingdings" pitchFamily="2" charset="2"/>
              <a:buChar char="u"/>
            </a:pPr>
            <a:r>
              <a:rPr lang="zh-TW" altLang="en-US" sz="3600" dirty="0">
                <a:solidFill>
                  <a:srgbClr val="FF0000"/>
                </a:solidFill>
                <a:effectLst/>
                <a:latin typeface="王漢宗特圓體繁" pitchFamily="18" charset="-120"/>
                <a:ea typeface="王漢宗特圓體繁" pitchFamily="18" charset="-120"/>
              </a:rPr>
              <a:t>程式測試 </a:t>
            </a:r>
            <a:r>
              <a:rPr lang="en-US" altLang="zh-TW" sz="3600" dirty="0">
                <a:solidFill>
                  <a:srgbClr val="00B050"/>
                </a:solidFill>
                <a:effectLst/>
              </a:rPr>
              <a:t>Program Testing </a:t>
            </a:r>
          </a:p>
          <a:p>
            <a:pPr>
              <a:buFont typeface="Wingdings" pitchFamily="2" charset="2"/>
              <a:buChar char="u"/>
            </a:pPr>
            <a:r>
              <a:rPr lang="zh-TW" altLang="en-US" sz="3600" dirty="0">
                <a:effectLst/>
              </a:rPr>
              <a:t>使用大量的</a:t>
            </a:r>
            <a:r>
              <a:rPr lang="zh-TW" altLang="en-US" sz="3600" dirty="0">
                <a:solidFill>
                  <a:srgbClr val="FF0000"/>
                </a:solidFill>
                <a:effectLst/>
                <a:latin typeface="王漢宗特圓體繁" pitchFamily="18" charset="-120"/>
                <a:ea typeface="王漢宗特圓體繁" pitchFamily="18" charset="-120"/>
              </a:rPr>
              <a:t>測試數據 </a:t>
            </a:r>
            <a:r>
              <a:rPr lang="en-US" altLang="zh-TW" sz="3600" dirty="0">
                <a:solidFill>
                  <a:srgbClr val="00B050"/>
                </a:solidFill>
                <a:effectLst/>
              </a:rPr>
              <a:t>test data sets</a:t>
            </a:r>
          </a:p>
          <a:p>
            <a:pPr>
              <a:buFont typeface="Wingdings" pitchFamily="2" charset="2"/>
              <a:buChar char="u"/>
            </a:pPr>
            <a:r>
              <a:rPr lang="zh-TW" altLang="en-US" sz="3600" dirty="0">
                <a:effectLst/>
              </a:rPr>
              <a:t>走遍</a:t>
            </a:r>
            <a:r>
              <a:rPr lang="zh-TW" altLang="en-US" sz="3600" dirty="0">
                <a:solidFill>
                  <a:srgbClr val="FF0000"/>
                </a:solidFill>
                <a:effectLst/>
                <a:latin typeface="王漢宗特圓體繁" pitchFamily="18" charset="-120"/>
                <a:ea typeface="王漢宗特圓體繁" pitchFamily="18" charset="-120"/>
              </a:rPr>
              <a:t>每一段</a:t>
            </a:r>
            <a:r>
              <a:rPr lang="zh-TW" altLang="en-US" sz="3600" dirty="0">
                <a:effectLst/>
              </a:rPr>
              <a:t>程式碼</a:t>
            </a:r>
            <a:r>
              <a:rPr lang="en-US" altLang="zh-TW" sz="3600" dirty="0">
                <a:effectLst/>
              </a:rPr>
              <a:t> </a:t>
            </a:r>
            <a:r>
              <a:rPr lang="en-US" altLang="zh-TW" sz="3600" dirty="0">
                <a:solidFill>
                  <a:srgbClr val="00B050"/>
                </a:solidFill>
                <a:effectLst/>
              </a:rPr>
              <a:t>logical path</a:t>
            </a:r>
          </a:p>
          <a:p>
            <a:pPr>
              <a:buFont typeface="Wingdings" pitchFamily="2" charset="2"/>
              <a:buChar char="u"/>
            </a:pPr>
            <a:r>
              <a:rPr lang="zh-TW" altLang="en-US" sz="3600" dirty="0">
                <a:effectLst/>
              </a:rPr>
              <a:t>嘗試去</a:t>
            </a:r>
            <a:r>
              <a:rPr lang="zh-TW" altLang="en-US" sz="3600" dirty="0">
                <a:solidFill>
                  <a:srgbClr val="FF3300"/>
                </a:solidFill>
                <a:effectLst/>
              </a:rPr>
              <a:t>發現錯誤</a:t>
            </a:r>
          </a:p>
          <a:p>
            <a:pPr>
              <a:buFont typeface="Wingdings" pitchFamily="2" charset="2"/>
              <a:buChar char="u"/>
            </a:pPr>
            <a:r>
              <a:rPr lang="zh-TW" altLang="en-US" sz="3600" dirty="0">
                <a:effectLst/>
              </a:rPr>
              <a:t>但</a:t>
            </a:r>
            <a:r>
              <a:rPr lang="zh-TW" altLang="en-US" sz="3600" dirty="0">
                <a:solidFill>
                  <a:srgbClr val="FF3300"/>
                </a:solidFill>
                <a:effectLst/>
                <a:latin typeface="王漢宗特圓體繁" pitchFamily="18" charset="-120"/>
                <a:ea typeface="王漢宗特圓體繁" pitchFamily="18" charset="-120"/>
              </a:rPr>
              <a:t>不能証明</a:t>
            </a:r>
            <a:r>
              <a:rPr lang="zh-TW" altLang="en-US" sz="3600" dirty="0">
                <a:effectLst/>
              </a:rPr>
              <a:t>它沒有錯誤</a:t>
            </a:r>
            <a:endParaRPr lang="en-US" altLang="zh-TW" sz="3600" dirty="0">
              <a:solidFill>
                <a:srgbClr val="FF0000"/>
              </a:solidFill>
              <a:effectLst/>
            </a:endParaRPr>
          </a:p>
          <a:p>
            <a:pPr>
              <a:buFont typeface="Wingdings" pitchFamily="2" charset="2"/>
              <a:buChar char="u"/>
            </a:pPr>
            <a:r>
              <a:rPr lang="zh-TW" altLang="en-US" sz="3600" dirty="0">
                <a:effectLst/>
              </a:rPr>
              <a:t>例如：</a:t>
            </a:r>
            <a:r>
              <a:rPr lang="en-US" altLang="zh-TW" sz="3600" dirty="0" err="1">
                <a:effectLst/>
              </a:rPr>
              <a:t>Net_Income</a:t>
            </a:r>
            <a:r>
              <a:rPr lang="en-US" altLang="zh-TW" sz="3600" dirty="0">
                <a:effectLst/>
              </a:rPr>
              <a:t> = </a:t>
            </a:r>
            <a:r>
              <a:rPr lang="en-US" altLang="zh-TW" sz="3600" dirty="0">
                <a:solidFill>
                  <a:srgbClr val="FF3300"/>
                </a:solidFill>
                <a:effectLst/>
              </a:rPr>
              <a:t>0</a:t>
            </a:r>
            <a:r>
              <a:rPr lang="en-US" altLang="zh-TW" sz="3600" dirty="0">
                <a:effectLst/>
              </a:rPr>
              <a:t>, </a:t>
            </a:r>
            <a:r>
              <a:rPr lang="en-US" altLang="zh-TW" sz="3600" dirty="0">
                <a:solidFill>
                  <a:srgbClr val="FF3300"/>
                </a:solidFill>
                <a:effectLst/>
              </a:rPr>
              <a:t>4</a:t>
            </a:r>
            <a:r>
              <a:rPr lang="en-US" altLang="zh-TW" sz="3600" dirty="0">
                <a:effectLst/>
              </a:rPr>
              <a:t>0000, </a:t>
            </a:r>
            <a:r>
              <a:rPr lang="en-US" altLang="zh-TW" sz="3600" dirty="0">
                <a:solidFill>
                  <a:srgbClr val="FF3300"/>
                </a:solidFill>
                <a:effectLst/>
              </a:rPr>
              <a:t>4</a:t>
            </a:r>
            <a:r>
              <a:rPr lang="en-US" altLang="zh-TW" sz="3600" dirty="0">
                <a:effectLst/>
              </a:rPr>
              <a:t>0001, </a:t>
            </a:r>
            <a:r>
              <a:rPr lang="en-US" altLang="zh-TW" sz="3600" dirty="0">
                <a:solidFill>
                  <a:srgbClr val="FF3300"/>
                </a:solidFill>
                <a:effectLst/>
              </a:rPr>
              <a:t>8</a:t>
            </a:r>
            <a:r>
              <a:rPr lang="en-US" altLang="zh-TW" sz="3600" dirty="0">
                <a:effectLst/>
              </a:rPr>
              <a:t>0000, </a:t>
            </a:r>
            <a:r>
              <a:rPr lang="en-US" altLang="zh-TW" sz="3600" dirty="0">
                <a:solidFill>
                  <a:srgbClr val="FF3300"/>
                </a:solidFill>
                <a:effectLst/>
              </a:rPr>
              <a:t>8</a:t>
            </a:r>
            <a:r>
              <a:rPr lang="en-US" altLang="zh-TW" sz="3600" dirty="0">
                <a:effectLst/>
              </a:rPr>
              <a:t>0001, </a:t>
            </a:r>
            <a:r>
              <a:rPr lang="en-US" altLang="zh-TW" sz="3600" dirty="0">
                <a:solidFill>
                  <a:srgbClr val="FF3300"/>
                </a:solidFill>
                <a:effectLst/>
              </a:rPr>
              <a:t>12</a:t>
            </a:r>
            <a:r>
              <a:rPr lang="en-US" altLang="zh-TW" sz="3600" dirty="0">
                <a:effectLst/>
              </a:rPr>
              <a:t>0000, </a:t>
            </a:r>
            <a:r>
              <a:rPr lang="en-US" altLang="zh-TW" sz="3600" dirty="0">
                <a:solidFill>
                  <a:srgbClr val="FF3300"/>
                </a:solidFill>
                <a:effectLst/>
              </a:rPr>
              <a:t>12</a:t>
            </a:r>
            <a:r>
              <a:rPr lang="en-US" altLang="zh-TW" sz="3600" dirty="0">
                <a:effectLst/>
              </a:rPr>
              <a:t>0001.</a:t>
            </a:r>
          </a:p>
        </p:txBody>
      </p:sp>
      <p:pic>
        <p:nvPicPr>
          <p:cNvPr id="128002" name="Picture 2" descr="C:\Documents and Settings\szeto\My Documents\My Pictures\tic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9900" y="1916832"/>
            <a:ext cx="790575" cy="77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003" name="Picture 3" descr="C:\Documents and Settings\szeto\My Documents\My Pictures\cros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375" y="3717032"/>
            <a:ext cx="800100" cy="77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zh-TW" altLang="en-US"/>
              <a:t> </a:t>
            </a:r>
            <a:fld id="{7FD0D0F5-ACBA-4E95-90C6-3988E486013D}" type="slidenum">
              <a:rPr lang="zh-TW" altLang="en-US"/>
              <a:pPr/>
              <a:t>34</a:t>
            </a:fld>
            <a:endParaRPr lang="en-US" altLang="zh-TW"/>
          </a:p>
        </p:txBody>
      </p:sp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19100"/>
            <a:ext cx="7772400" cy="952500"/>
          </a:xfrm>
        </p:spPr>
        <p:txBody>
          <a:bodyPr/>
          <a:lstStyle/>
          <a:p>
            <a:r>
              <a:rPr lang="en-US" altLang="zh-TW" dirty="0">
                <a:effectLst/>
              </a:rPr>
              <a:t>6.</a:t>
            </a:r>
            <a:r>
              <a:rPr lang="zh-TW" altLang="en-US" dirty="0">
                <a:solidFill>
                  <a:srgbClr val="FF3300"/>
                </a:solidFill>
                <a:effectLst/>
              </a:rPr>
              <a:t>文件</a:t>
            </a:r>
            <a:r>
              <a:rPr lang="zh-TW" altLang="en-US" dirty="0" smtClean="0">
                <a:effectLst/>
              </a:rPr>
              <a:t>編寫 </a:t>
            </a:r>
            <a:r>
              <a:rPr lang="en-US" altLang="zh-TW" dirty="0">
                <a:effectLst/>
              </a:rPr>
              <a:t>Documentation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044700"/>
            <a:ext cx="7385248" cy="44323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zh-TW" altLang="en-US" dirty="0">
                <a:effectLst/>
              </a:rPr>
              <a:t>有了一個</a:t>
            </a:r>
            <a:r>
              <a:rPr lang="zh-TW" altLang="en-US" dirty="0">
                <a:solidFill>
                  <a:srgbClr val="FF3300"/>
                </a:solidFill>
                <a:effectLst/>
              </a:rPr>
              <a:t>可行</a:t>
            </a:r>
            <a:r>
              <a:rPr lang="en-US" altLang="zh-TW" dirty="0">
                <a:effectLst/>
              </a:rPr>
              <a:t>workable， </a:t>
            </a:r>
            <a:r>
              <a:rPr lang="zh-TW" altLang="en-US" dirty="0">
                <a:effectLst/>
              </a:rPr>
              <a:t>已全面</a:t>
            </a:r>
            <a:r>
              <a:rPr lang="zh-TW" altLang="en-US" dirty="0" smtClean="0">
                <a:solidFill>
                  <a:srgbClr val="FF0000"/>
                </a:solidFill>
                <a:effectLst/>
              </a:rPr>
              <a:t>測試過</a:t>
            </a:r>
            <a:r>
              <a:rPr lang="zh-TW" altLang="en-US" dirty="0" smtClean="0">
                <a:effectLst/>
              </a:rPr>
              <a:t>的</a:t>
            </a:r>
            <a:r>
              <a:rPr lang="zh-TW" altLang="en-US" dirty="0">
                <a:effectLst/>
              </a:rPr>
              <a:t>程式，仍需</a:t>
            </a:r>
            <a:r>
              <a:rPr lang="zh-TW" altLang="en-US" dirty="0">
                <a:solidFill>
                  <a:srgbClr val="FF0000"/>
                </a:solidFill>
                <a:effectLst/>
              </a:rPr>
              <a:t>文件</a:t>
            </a:r>
            <a:r>
              <a:rPr lang="zh-TW" altLang="en-US" dirty="0">
                <a:effectLst/>
              </a:rPr>
              <a:t>編製，因為</a:t>
            </a:r>
            <a:endParaRPr lang="en-US" altLang="zh-TW" dirty="0">
              <a:effectLst/>
            </a:endParaRPr>
          </a:p>
          <a:p>
            <a:pPr marL="952500" lvl="1" indent="-473075">
              <a:buFontTx/>
              <a:buNone/>
            </a:pPr>
            <a:r>
              <a:rPr lang="en-US" altLang="zh-TW" sz="3200" dirty="0">
                <a:effectLst/>
              </a:rPr>
              <a:t>1.	</a:t>
            </a:r>
            <a:r>
              <a:rPr lang="zh-TW" altLang="en-US" sz="3200" dirty="0">
                <a:effectLst/>
              </a:rPr>
              <a:t>軟件</a:t>
            </a:r>
            <a:r>
              <a:rPr lang="zh-TW" altLang="en-US" sz="3200" dirty="0">
                <a:solidFill>
                  <a:srgbClr val="FF3300"/>
                </a:solidFill>
                <a:effectLst/>
              </a:rPr>
              <a:t>再用</a:t>
            </a:r>
            <a:r>
              <a:rPr lang="zh-TW" altLang="en-US" sz="3200" dirty="0">
                <a:effectLst/>
              </a:rPr>
              <a:t> </a:t>
            </a:r>
            <a:r>
              <a:rPr lang="en-US" altLang="zh-TW" sz="3200" dirty="0">
                <a:effectLst/>
              </a:rPr>
              <a:t>software re-use;</a:t>
            </a:r>
          </a:p>
          <a:p>
            <a:pPr marL="952500" lvl="1" indent="-473075">
              <a:buFontTx/>
              <a:buNone/>
            </a:pPr>
            <a:r>
              <a:rPr lang="en-US" altLang="zh-TW" sz="3200" dirty="0">
                <a:effectLst/>
              </a:rPr>
              <a:t>2.	</a:t>
            </a:r>
            <a:r>
              <a:rPr lang="zh-TW" altLang="en-US" sz="3200" dirty="0">
                <a:solidFill>
                  <a:srgbClr val="FF3300"/>
                </a:solidFill>
                <a:effectLst/>
              </a:rPr>
              <a:t>參考</a:t>
            </a:r>
            <a:r>
              <a:rPr lang="zh-TW" altLang="en-US" sz="3200" dirty="0">
                <a:effectLst/>
              </a:rPr>
              <a:t>用</a:t>
            </a:r>
            <a:r>
              <a:rPr lang="en-US" altLang="zh-TW" sz="3200" dirty="0">
                <a:effectLst/>
              </a:rPr>
              <a:t> for reference;</a:t>
            </a:r>
          </a:p>
          <a:p>
            <a:pPr marL="952500" lvl="1" indent="-473075">
              <a:buFontTx/>
              <a:buNone/>
            </a:pPr>
            <a:r>
              <a:rPr lang="en-US" altLang="zh-TW" sz="3200" dirty="0" smtClean="0">
                <a:effectLst/>
              </a:rPr>
              <a:t>3.	</a:t>
            </a:r>
            <a:r>
              <a:rPr lang="zh-TW" altLang="en-US" sz="3200" dirty="0" smtClean="0">
                <a:effectLst/>
              </a:rPr>
              <a:t>方便</a:t>
            </a:r>
            <a:r>
              <a:rPr lang="zh-TW" altLang="en-US" sz="3200" dirty="0">
                <a:effectLst/>
              </a:rPr>
              <a:t>日後</a:t>
            </a:r>
            <a:r>
              <a:rPr lang="zh-TW" altLang="en-US" sz="3200" dirty="0">
                <a:solidFill>
                  <a:srgbClr val="FF3300"/>
                </a:solidFill>
                <a:effectLst/>
              </a:rPr>
              <a:t>維修</a:t>
            </a:r>
            <a:r>
              <a:rPr lang="zh-TW" altLang="en-US" sz="3200" dirty="0">
                <a:effectLst/>
              </a:rPr>
              <a:t> </a:t>
            </a:r>
            <a:r>
              <a:rPr lang="en-US" altLang="zh-TW" sz="3200" dirty="0">
                <a:effectLst/>
              </a:rPr>
              <a:t>maintenance</a:t>
            </a:r>
            <a:br>
              <a:rPr lang="en-US" altLang="zh-TW" sz="3200" dirty="0">
                <a:effectLst/>
              </a:rPr>
            </a:br>
            <a:r>
              <a:rPr lang="en-US" altLang="zh-TW" sz="3200" dirty="0">
                <a:effectLst/>
              </a:rPr>
              <a:t> (</a:t>
            </a:r>
            <a:r>
              <a:rPr lang="zh-TW" altLang="en-US" sz="3200" dirty="0">
                <a:effectLst/>
              </a:rPr>
              <a:t>修改、除錯、增新擴展</a:t>
            </a:r>
            <a:r>
              <a:rPr lang="zh-TW" altLang="en-US" sz="3200" dirty="0" smtClean="0">
                <a:effectLst/>
              </a:rPr>
              <a:t>)</a:t>
            </a:r>
            <a:endParaRPr lang="en-US" altLang="zh-TW" sz="3200" dirty="0" smtClean="0">
              <a:effectLst/>
            </a:endParaRPr>
          </a:p>
          <a:p>
            <a:pPr marL="952500" lvl="1" indent="-473075">
              <a:buFontTx/>
              <a:buNone/>
            </a:pPr>
            <a:r>
              <a:rPr lang="en-US" altLang="zh-TW" sz="3200" dirty="0" smtClean="0">
                <a:effectLst/>
              </a:rPr>
              <a:t>4.	</a:t>
            </a:r>
            <a:r>
              <a:rPr lang="zh-TW" altLang="en-US" sz="3200" dirty="0" smtClean="0">
                <a:effectLst/>
              </a:rPr>
              <a:t>這不是</a:t>
            </a:r>
            <a:r>
              <a:rPr lang="zh-TW" altLang="en-US" sz="3200" dirty="0" smtClean="0">
                <a:solidFill>
                  <a:srgbClr val="FF0000"/>
                </a:solidFill>
                <a:effectLst/>
              </a:rPr>
              <a:t>最後</a:t>
            </a:r>
            <a:r>
              <a:rPr lang="zh-TW" altLang="en-US" sz="3200" dirty="0" smtClean="0">
                <a:effectLst/>
              </a:rPr>
              <a:t>階段，</a:t>
            </a:r>
            <a:r>
              <a:rPr lang="en-US" altLang="zh-TW" sz="3200" dirty="0" smtClean="0">
                <a:effectLst/>
              </a:rPr>
              <a:t/>
            </a:r>
            <a:br>
              <a:rPr lang="en-US" altLang="zh-TW" sz="3200" dirty="0" smtClean="0">
                <a:effectLst/>
              </a:rPr>
            </a:br>
            <a:r>
              <a:rPr lang="zh-TW" altLang="en-US" sz="3200" dirty="0" smtClean="0">
                <a:effectLst/>
              </a:rPr>
              <a:t>應在</a:t>
            </a:r>
            <a:r>
              <a:rPr lang="zh-TW" altLang="en-US" sz="3200" dirty="0" smtClean="0">
                <a:solidFill>
                  <a:srgbClr val="FF0000"/>
                </a:solidFill>
                <a:effectLst/>
              </a:rPr>
              <a:t>每個</a:t>
            </a:r>
            <a:r>
              <a:rPr lang="zh-TW" altLang="en-US" sz="3200" dirty="0" smtClean="0">
                <a:effectLst/>
              </a:rPr>
              <a:t>階段中進行文件編制</a:t>
            </a:r>
            <a:endParaRPr lang="en-US" altLang="zh-TW" sz="3200" dirty="0">
              <a:effectLst/>
            </a:endParaRPr>
          </a:p>
        </p:txBody>
      </p:sp>
      <p:pic>
        <p:nvPicPr>
          <p:cNvPr id="126978" name="Picture 2" descr="C:\Documents and Settings\szeto\My Documents\My Pictures\text-fil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16632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zh-TW" altLang="en-US"/>
              <a:t> </a:t>
            </a:r>
            <a:fld id="{E797348F-0180-4044-8606-778093564869}" type="slidenum">
              <a:rPr lang="zh-TW" altLang="en-US"/>
              <a:pPr/>
              <a:t>35</a:t>
            </a:fld>
            <a:endParaRPr lang="en-US" altLang="zh-TW"/>
          </a:p>
        </p:txBody>
      </p:sp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19100"/>
            <a:ext cx="7772400" cy="876300"/>
          </a:xfrm>
        </p:spPr>
        <p:txBody>
          <a:bodyPr/>
          <a:lstStyle/>
          <a:p>
            <a:r>
              <a:rPr lang="en-US" altLang="zh-TW" dirty="0">
                <a:effectLst/>
              </a:rPr>
              <a:t>6.</a:t>
            </a:r>
            <a:r>
              <a:rPr lang="zh-TW" altLang="en-US" dirty="0">
                <a:effectLst/>
              </a:rPr>
              <a:t>文件編製 </a:t>
            </a:r>
            <a:r>
              <a:rPr lang="en-US" altLang="zh-TW" dirty="0">
                <a:effectLst/>
              </a:rPr>
              <a:t>(</a:t>
            </a:r>
            <a:r>
              <a:rPr lang="zh-TW" altLang="en-US" dirty="0">
                <a:effectLst/>
              </a:rPr>
              <a:t>續</a:t>
            </a:r>
            <a:r>
              <a:rPr lang="zh-TW" altLang="en-US" dirty="0" smtClean="0">
                <a:effectLst/>
              </a:rPr>
              <a:t>) </a:t>
            </a:r>
            <a:r>
              <a:rPr lang="zh-TW" altLang="en-US" dirty="0" smtClean="0">
                <a:solidFill>
                  <a:srgbClr val="FF0000"/>
                </a:solidFill>
                <a:effectLst/>
                <a:sym typeface="Wingdings"/>
              </a:rPr>
              <a:t></a:t>
            </a:r>
            <a:endParaRPr lang="zh-TW" altLang="en-US" dirty="0">
              <a:solidFill>
                <a:srgbClr val="FF0000"/>
              </a:solidFill>
              <a:effectLst/>
            </a:endParaRP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</a:pPr>
            <a:r>
              <a:rPr lang="zh-TW" altLang="en-US" dirty="0">
                <a:effectLst/>
              </a:rPr>
              <a:t>內容包括:-</a:t>
            </a:r>
          </a:p>
          <a:p>
            <a:r>
              <a:rPr lang="zh-TW" altLang="en-US" dirty="0">
                <a:solidFill>
                  <a:srgbClr val="FF0000"/>
                </a:solidFill>
                <a:effectLst/>
              </a:rPr>
              <a:t>問題定義 </a:t>
            </a:r>
            <a:r>
              <a:rPr lang="en-US" altLang="zh-TW" dirty="0">
                <a:effectLst/>
              </a:rPr>
              <a:t>problem definition</a:t>
            </a:r>
          </a:p>
          <a:p>
            <a:r>
              <a:rPr lang="zh-TW" altLang="en-US" dirty="0">
                <a:effectLst/>
              </a:rPr>
              <a:t>精確的</a:t>
            </a:r>
            <a:r>
              <a:rPr lang="zh-TW" altLang="en-US" dirty="0">
                <a:solidFill>
                  <a:srgbClr val="FF0000"/>
                </a:solidFill>
                <a:effectLst/>
              </a:rPr>
              <a:t>使用者要求</a:t>
            </a:r>
            <a:r>
              <a:rPr lang="en-US" altLang="zh-TW" dirty="0">
                <a:solidFill>
                  <a:srgbClr val="FF0000"/>
                </a:solidFill>
                <a:effectLst/>
              </a:rPr>
              <a:t> </a:t>
            </a:r>
            <a:r>
              <a:rPr lang="en-US" altLang="zh-TW" dirty="0">
                <a:effectLst/>
              </a:rPr>
              <a:t>user requirements</a:t>
            </a:r>
          </a:p>
          <a:p>
            <a:r>
              <a:rPr lang="zh-TW" altLang="en-US" dirty="0">
                <a:solidFill>
                  <a:srgbClr val="FF0000"/>
                </a:solidFill>
                <a:effectLst/>
              </a:rPr>
              <a:t>輸入輸出</a:t>
            </a:r>
            <a:r>
              <a:rPr lang="en-US" altLang="zh-TW" dirty="0">
                <a:effectLst/>
              </a:rPr>
              <a:t>I/O、</a:t>
            </a:r>
            <a:r>
              <a:rPr lang="zh-TW" altLang="en-US" dirty="0">
                <a:effectLst/>
              </a:rPr>
              <a:t>條件限制、公式、等</a:t>
            </a:r>
            <a:endParaRPr lang="en-US" altLang="zh-TW" dirty="0">
              <a:effectLst/>
            </a:endParaRPr>
          </a:p>
          <a:p>
            <a:r>
              <a:rPr lang="zh-TW" altLang="en-US" dirty="0">
                <a:solidFill>
                  <a:srgbClr val="FF0000"/>
                </a:solidFill>
                <a:effectLst/>
              </a:rPr>
              <a:t>算法 </a:t>
            </a:r>
            <a:r>
              <a:rPr lang="en-US" altLang="zh-TW" dirty="0">
                <a:effectLst/>
              </a:rPr>
              <a:t>Algorithm (</a:t>
            </a:r>
            <a:r>
              <a:rPr lang="zh-TW" altLang="en-US" dirty="0">
                <a:effectLst/>
              </a:rPr>
              <a:t>偽代碼、流程圖)</a:t>
            </a:r>
            <a:endParaRPr lang="en-US" altLang="zh-TW" dirty="0">
              <a:effectLst/>
            </a:endParaRPr>
          </a:p>
          <a:p>
            <a:r>
              <a:rPr lang="zh-TW" altLang="en-US" dirty="0" smtClean="0">
                <a:solidFill>
                  <a:srgbClr val="FF0000"/>
                </a:solidFill>
                <a:effectLst/>
              </a:rPr>
              <a:t>測試</a:t>
            </a:r>
            <a:r>
              <a:rPr lang="zh-TW" altLang="en-US" dirty="0">
                <a:solidFill>
                  <a:srgbClr val="FF0000"/>
                </a:solidFill>
                <a:effectLst/>
              </a:rPr>
              <a:t>樣本/結果</a:t>
            </a:r>
            <a:r>
              <a:rPr lang="en-US" altLang="zh-TW" dirty="0">
                <a:solidFill>
                  <a:srgbClr val="FF0000"/>
                </a:solidFill>
                <a:effectLst/>
              </a:rPr>
              <a:t> </a:t>
            </a:r>
            <a:r>
              <a:rPr lang="en-US" altLang="zh-TW" dirty="0">
                <a:effectLst/>
              </a:rPr>
              <a:t>sample test </a:t>
            </a:r>
            <a:r>
              <a:rPr lang="en-US" altLang="zh-TW" dirty="0" smtClean="0">
                <a:effectLst/>
              </a:rPr>
              <a:t>run</a:t>
            </a:r>
          </a:p>
          <a:p>
            <a:r>
              <a:rPr lang="zh-TW" altLang="en-US" dirty="0" smtClean="0">
                <a:solidFill>
                  <a:srgbClr val="00B050"/>
                </a:solidFill>
                <a:effectLst/>
              </a:rPr>
              <a:t>源程式碼 </a:t>
            </a:r>
            <a:r>
              <a:rPr lang="en-US" altLang="zh-TW" dirty="0" smtClean="0">
                <a:effectLst/>
              </a:rPr>
              <a:t>Source program listing</a:t>
            </a:r>
          </a:p>
          <a:p>
            <a:endParaRPr lang="en-US" altLang="zh-TW" dirty="0"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zh-TW" altLang="en-US"/>
              <a:t> </a:t>
            </a:r>
            <a:fld id="{2EE08A38-8051-47DF-B966-0B88F1130A8A}" type="slidenum">
              <a:rPr lang="zh-TW" altLang="en-US"/>
              <a:pPr/>
              <a:t>36</a:t>
            </a:fld>
            <a:endParaRPr lang="en-US" altLang="zh-TW"/>
          </a:p>
        </p:txBody>
      </p:sp>
      <p:graphicFrame>
        <p:nvGraphicFramePr>
          <p:cNvPr id="2" name="資料庫圖表 1"/>
          <p:cNvGraphicFramePr/>
          <p:nvPr>
            <p:extLst>
              <p:ext uri="{D42A27DB-BD31-4B8C-83A1-F6EECF244321}">
                <p14:modId xmlns:p14="http://schemas.microsoft.com/office/powerpoint/2010/main" val="1231192895"/>
              </p:ext>
            </p:extLst>
          </p:nvPr>
        </p:nvGraphicFramePr>
        <p:xfrm>
          <a:off x="1403648" y="476672"/>
          <a:ext cx="7200800" cy="586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theme/theme1.xml><?xml version="1.0" encoding="utf-8"?>
<a:theme xmlns:a="http://schemas.openxmlformats.org/drawingml/2006/main" name="Highvolt">
  <a:themeElements>
    <a:clrScheme name="Highvolt 2">
      <a:dk1>
        <a:srgbClr val="000000"/>
      </a:dk1>
      <a:lt1>
        <a:srgbClr val="FFFFFF"/>
      </a:lt1>
      <a:dk2>
        <a:srgbClr val="000066"/>
      </a:dk2>
      <a:lt2>
        <a:srgbClr val="969696"/>
      </a:lt2>
      <a:accent1>
        <a:srgbClr val="666699"/>
      </a:accent1>
      <a:accent2>
        <a:srgbClr val="CCCCFF"/>
      </a:accent2>
      <a:accent3>
        <a:srgbClr val="FFFFFF"/>
      </a:accent3>
      <a:accent4>
        <a:srgbClr val="000000"/>
      </a:accent4>
      <a:accent5>
        <a:srgbClr val="B8B8CA"/>
      </a:accent5>
      <a:accent6>
        <a:srgbClr val="B9B9E7"/>
      </a:accent6>
      <a:hlink>
        <a:srgbClr val="CC00CC"/>
      </a:hlink>
      <a:folHlink>
        <a:srgbClr val="EAEAEA"/>
      </a:folHlink>
    </a:clrScheme>
    <a:fontScheme name="Highvolt">
      <a:majorFont>
        <a:latin typeface="Impact"/>
        <a:ea typeface="新細明體"/>
        <a:cs typeface=""/>
      </a:majorFont>
      <a:minorFont>
        <a:latin typeface="Impact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Impact" pitchFamily="34" charset="0"/>
            <a:ea typeface="'宋體" pitchFamily="49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Impact" pitchFamily="34" charset="0"/>
            <a:ea typeface="'宋體" pitchFamily="49" charset="-120"/>
          </a:defRPr>
        </a:defPPr>
      </a:lstStyle>
    </a:lnDef>
  </a:objectDefaults>
  <a:extraClrSchemeLst>
    <a:extraClrScheme>
      <a:clrScheme name="Highvolt 1">
        <a:dk1>
          <a:srgbClr val="001932"/>
        </a:dk1>
        <a:lt1>
          <a:srgbClr val="FFFFFF"/>
        </a:lt1>
        <a:dk2>
          <a:srgbClr val="2181B7"/>
        </a:dk2>
        <a:lt2>
          <a:srgbClr val="CCFFFF"/>
        </a:lt2>
        <a:accent1>
          <a:srgbClr val="99FFCC"/>
        </a:accent1>
        <a:accent2>
          <a:srgbClr val="01B0FF"/>
        </a:accent2>
        <a:accent3>
          <a:srgbClr val="ABC1D8"/>
        </a:accent3>
        <a:accent4>
          <a:srgbClr val="DADADA"/>
        </a:accent4>
        <a:accent5>
          <a:srgbClr val="CAFFE2"/>
        </a:accent5>
        <a:accent6>
          <a:srgbClr val="019FE7"/>
        </a:accent6>
        <a:hlink>
          <a:srgbClr val="6666FF"/>
        </a:hlink>
        <a:folHlink>
          <a:srgbClr val="1C6D9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ighvolt 2">
        <a:dk1>
          <a:srgbClr val="000000"/>
        </a:dk1>
        <a:lt1>
          <a:srgbClr val="FFFFFF"/>
        </a:lt1>
        <a:dk2>
          <a:srgbClr val="000066"/>
        </a:dk2>
        <a:lt2>
          <a:srgbClr val="969696"/>
        </a:lt2>
        <a:accent1>
          <a:srgbClr val="666699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B9B9E7"/>
        </a:accent6>
        <a:hlink>
          <a:srgbClr val="CC00CC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vol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volt 4">
        <a:dk1>
          <a:srgbClr val="000000"/>
        </a:dk1>
        <a:lt1>
          <a:srgbClr val="FFFFCC"/>
        </a:lt1>
        <a:dk2>
          <a:srgbClr val="FF6600"/>
        </a:dk2>
        <a:lt2>
          <a:srgbClr val="333300"/>
        </a:lt2>
        <a:accent1>
          <a:srgbClr val="800000"/>
        </a:accent1>
        <a:accent2>
          <a:srgbClr val="CC6600"/>
        </a:accent2>
        <a:accent3>
          <a:srgbClr val="FFFFE2"/>
        </a:accent3>
        <a:accent4>
          <a:srgbClr val="000000"/>
        </a:accent4>
        <a:accent5>
          <a:srgbClr val="C0AAAA"/>
        </a:accent5>
        <a:accent6>
          <a:srgbClr val="B95C00"/>
        </a:accent6>
        <a:hlink>
          <a:srgbClr val="8080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volt 5">
        <a:dk1>
          <a:srgbClr val="1C3956"/>
        </a:dk1>
        <a:lt1>
          <a:srgbClr val="FFFFFF"/>
        </a:lt1>
        <a:dk2>
          <a:srgbClr val="003366"/>
        </a:dk2>
        <a:lt2>
          <a:srgbClr val="DDDDDD"/>
        </a:lt2>
        <a:accent1>
          <a:srgbClr val="3D7CBB"/>
        </a:accent1>
        <a:accent2>
          <a:srgbClr val="00152A"/>
        </a:accent2>
        <a:accent3>
          <a:srgbClr val="AAADB8"/>
        </a:accent3>
        <a:accent4>
          <a:srgbClr val="DADADA"/>
        </a:accent4>
        <a:accent5>
          <a:srgbClr val="AFBFDA"/>
        </a:accent5>
        <a:accent6>
          <a:srgbClr val="001225"/>
        </a:accent6>
        <a:hlink>
          <a:srgbClr val="33CCCC"/>
        </a:hlink>
        <a:folHlink>
          <a:srgbClr val="96B9D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ighvolt 6">
        <a:dk1>
          <a:srgbClr val="000000"/>
        </a:dk1>
        <a:lt1>
          <a:srgbClr val="FFFFFF"/>
        </a:lt1>
        <a:dk2>
          <a:srgbClr val="440044"/>
        </a:dk2>
        <a:lt2>
          <a:srgbClr val="491D49"/>
        </a:lt2>
        <a:accent1>
          <a:srgbClr val="9D9DBD"/>
        </a:accent1>
        <a:accent2>
          <a:srgbClr val="14213C"/>
        </a:accent2>
        <a:accent3>
          <a:srgbClr val="FFFFFF"/>
        </a:accent3>
        <a:accent4>
          <a:srgbClr val="000000"/>
        </a:accent4>
        <a:accent5>
          <a:srgbClr val="CCCCDB"/>
        </a:accent5>
        <a:accent6>
          <a:srgbClr val="111D35"/>
        </a:accent6>
        <a:hlink>
          <a:srgbClr val="666699"/>
        </a:hlink>
        <a:folHlink>
          <a:srgbClr val="DBDBF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volt 7">
        <a:dk1>
          <a:srgbClr val="000000"/>
        </a:dk1>
        <a:lt1>
          <a:srgbClr val="FFFFFF"/>
        </a:lt1>
        <a:dk2>
          <a:srgbClr val="000000"/>
        </a:dk2>
        <a:lt2>
          <a:srgbClr val="001A00"/>
        </a:lt2>
        <a:accent1>
          <a:srgbClr val="339966"/>
        </a:accent1>
        <a:accent2>
          <a:srgbClr val="003300"/>
        </a:accent2>
        <a:accent3>
          <a:srgbClr val="FFFFFF"/>
        </a:accent3>
        <a:accent4>
          <a:srgbClr val="000000"/>
        </a:accent4>
        <a:accent5>
          <a:srgbClr val="ADCAB8"/>
        </a:accent5>
        <a:accent6>
          <a:srgbClr val="002D00"/>
        </a:accent6>
        <a:hlink>
          <a:srgbClr val="FF9933"/>
        </a:hlink>
        <a:folHlink>
          <a:srgbClr val="AFE9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volt 8">
        <a:dk1>
          <a:srgbClr val="000000"/>
        </a:dk1>
        <a:lt1>
          <a:srgbClr val="FFFFFF"/>
        </a:lt1>
        <a:dk2>
          <a:srgbClr val="000000"/>
        </a:dk2>
        <a:lt2>
          <a:srgbClr val="FFCC00"/>
        </a:lt2>
        <a:accent1>
          <a:srgbClr val="FF9900"/>
        </a:accent1>
        <a:accent2>
          <a:srgbClr val="D60093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C20085"/>
        </a:accent6>
        <a:hlink>
          <a:srgbClr val="9966FF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G:\WIN95APP\OFF97PRO\Template\Designs\HIGHVOLT.POT</Template>
  <TotalTime>3718</TotalTime>
  <Words>1244</Words>
  <Application>Microsoft Office PowerPoint</Application>
  <PresentationFormat>如螢幕大小 (4:3)</PresentationFormat>
  <Paragraphs>370</Paragraphs>
  <Slides>36</Slides>
  <Notes>0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36</vt:i4>
      </vt:variant>
    </vt:vector>
  </HeadingPairs>
  <TitlesOfParts>
    <vt:vector size="38" baseType="lpstr">
      <vt:lpstr>Highvolt</vt:lpstr>
      <vt:lpstr>Document</vt:lpstr>
      <vt:lpstr>解決問題 Problem Solving</vt:lpstr>
      <vt:lpstr>1.釐清問題 Problem Definition</vt:lpstr>
      <vt:lpstr>1.釐清問題 (續)</vt:lpstr>
      <vt:lpstr>1.釐清問題 (續)</vt:lpstr>
      <vt:lpstr>1.釐清問題 (續)</vt:lpstr>
      <vt:lpstr>1.釐清問題 (續)</vt:lpstr>
      <vt:lpstr>2.分析問題 Problem Analysis</vt:lpstr>
      <vt:lpstr>2.分析問題 (續)</vt:lpstr>
      <vt:lpstr>3.設計算法 Algorithm Design</vt:lpstr>
      <vt:lpstr>3.設計算法 (續)</vt:lpstr>
      <vt:lpstr>3.設計算法 (續)</vt:lpstr>
      <vt:lpstr>3.1 算法的表示方式</vt:lpstr>
      <vt:lpstr>3.2算法：偽代碼 Pseudo-code</vt:lpstr>
      <vt:lpstr>3.2.1 順序控制結構 Sequence</vt:lpstr>
      <vt:lpstr>3.2 .1 順序控制結構 Sequence</vt:lpstr>
      <vt:lpstr>3.2.2 選擇控制結構 Selection</vt:lpstr>
      <vt:lpstr>3.2.2 選擇控制結構</vt:lpstr>
      <vt:lpstr>3.2.2 巢狀選擇控制結構</vt:lpstr>
      <vt:lpstr>3.2.2 巢狀選擇控制結構</vt:lpstr>
      <vt:lpstr>3.2.2 巢狀選擇控制結構</vt:lpstr>
      <vt:lpstr>3.2.3 迭代控制結構 Iteration</vt:lpstr>
      <vt:lpstr>3.2.3 迭代控制結構 Repetition</vt:lpstr>
      <vt:lpstr>3.2.3 迭代控制結構 Repetition</vt:lpstr>
      <vt:lpstr>3.3算法：流程圖 Flow Chart</vt:lpstr>
      <vt:lpstr>3.3 流程圖 (1)</vt:lpstr>
      <vt:lpstr>3.3 流程圖 (2)</vt:lpstr>
      <vt:lpstr>3.3 流程圖 (3)</vt:lpstr>
      <vt:lpstr>3.4 偽代碼、流程圖比較</vt:lpstr>
      <vt:lpstr>4.發展解決方案 Implementation</vt:lpstr>
      <vt:lpstr>4.1 程式錯誤 Programming Error</vt:lpstr>
      <vt:lpstr>4.2程式錯誤 (2)</vt:lpstr>
      <vt:lpstr>4.3程式錯誤 (3)</vt:lpstr>
      <vt:lpstr>5.除錯及測試Debug &amp; Testing</vt:lpstr>
      <vt:lpstr>6.文件編寫 Documentation</vt:lpstr>
      <vt:lpstr>6.文件編製 (續) </vt:lpstr>
      <vt:lpstr>PowerPoint 簡報</vt:lpstr>
    </vt:vector>
  </TitlesOfParts>
  <Company>City University of Hong Kong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szeto</cp:lastModifiedBy>
  <cp:revision>407</cp:revision>
  <cp:lastPrinted>1999-09-27T07:53:38Z</cp:lastPrinted>
  <dcterms:created xsi:type="dcterms:W3CDTF">1999-07-30T09:24:58Z</dcterms:created>
  <dcterms:modified xsi:type="dcterms:W3CDTF">2013-04-07T09:13:24Z</dcterms:modified>
</cp:coreProperties>
</file>